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4"/>
    <p:sldMasterId id="2147483917" r:id="rId5"/>
    <p:sldMasterId id="2147483809" r:id="rId6"/>
    <p:sldMasterId id="2147483860" r:id="rId7"/>
    <p:sldMasterId id="2147483900" r:id="rId8"/>
    <p:sldMasterId id="2147483918" r:id="rId9"/>
    <p:sldMasterId id="2147483969" r:id="rId10"/>
  </p:sldMasterIdLst>
  <p:notesMasterIdLst>
    <p:notesMasterId r:id="rId38"/>
  </p:notesMasterIdLst>
  <p:sldIdLst>
    <p:sldId id="306" r:id="rId11"/>
    <p:sldId id="5819" r:id="rId12"/>
    <p:sldId id="2145705411" r:id="rId13"/>
    <p:sldId id="5984" r:id="rId14"/>
    <p:sldId id="5985" r:id="rId15"/>
    <p:sldId id="5986" r:id="rId16"/>
    <p:sldId id="5997" r:id="rId17"/>
    <p:sldId id="6050" r:id="rId18"/>
    <p:sldId id="6341" r:id="rId19"/>
    <p:sldId id="6342" r:id="rId20"/>
    <p:sldId id="2147308824" r:id="rId21"/>
    <p:sldId id="2147308823" r:id="rId22"/>
    <p:sldId id="2147308836" r:id="rId23"/>
    <p:sldId id="6375" r:id="rId24"/>
    <p:sldId id="2147308837" r:id="rId25"/>
    <p:sldId id="2146846576" r:id="rId26"/>
    <p:sldId id="6345" r:id="rId27"/>
    <p:sldId id="6352" r:id="rId28"/>
    <p:sldId id="256" r:id="rId29"/>
    <p:sldId id="2147308826" r:id="rId30"/>
    <p:sldId id="2147308825" r:id="rId31"/>
    <p:sldId id="5963" r:id="rId32"/>
    <p:sldId id="2146846571" r:id="rId33"/>
    <p:sldId id="2147308833" r:id="rId34"/>
    <p:sldId id="6344" r:id="rId35"/>
    <p:sldId id="6354" r:id="rId36"/>
    <p:sldId id="2147308832" r:id="rId37"/>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366E"/>
    <a:srgbClr val="A7E163"/>
    <a:srgbClr val="00B0AA"/>
    <a:srgbClr val="266294"/>
    <a:srgbClr val="ECECEE"/>
    <a:srgbClr val="222F42"/>
    <a:srgbClr val="3E2E55"/>
    <a:srgbClr val="58607C"/>
    <a:srgbClr val="FFFFFF"/>
    <a:srgbClr val="A3D2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E3672-9726-4B29-944C-B74D61B6C2D6}" v="36" dt="2023-11-14T20:41:59.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5649" autoAdjust="0"/>
  </p:normalViewPr>
  <p:slideViewPr>
    <p:cSldViewPr snapToGrid="0">
      <p:cViewPr varScale="1">
        <p:scale>
          <a:sx n="79" d="100"/>
          <a:sy n="79" d="100"/>
        </p:scale>
        <p:origin x="1748" y="68"/>
      </p:cViewPr>
      <p:guideLst/>
    </p:cSldViewPr>
  </p:slideViewPr>
  <p:notesTextViewPr>
    <p:cViewPr>
      <p:scale>
        <a:sx n="1" d="1"/>
        <a:sy n="1" d="1"/>
      </p:scale>
      <p:origin x="0" y="0"/>
    </p:cViewPr>
  </p:notesTextViewPr>
  <p:notesViewPr>
    <p:cSldViewPr snapToGrid="0">
      <p:cViewPr varScale="1">
        <p:scale>
          <a:sx n="83" d="100"/>
          <a:sy n="83" d="100"/>
        </p:scale>
        <p:origin x="30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McCann" userId="c78b9ff9-acb3-4636-a62f-ce604cf3a84a" providerId="ADAL" clId="{9BAE3672-9726-4B29-944C-B74D61B6C2D6}"/>
    <pc:docChg chg="undo redo custSel addSld delSld modSld sldOrd delMainMaster modNotesMaster">
      <pc:chgData name="Suzanne McCann" userId="c78b9ff9-acb3-4636-a62f-ce604cf3a84a" providerId="ADAL" clId="{9BAE3672-9726-4B29-944C-B74D61B6C2D6}" dt="2023-11-14T20:44:03.637" v="3350" actId="20577"/>
      <pc:docMkLst>
        <pc:docMk/>
      </pc:docMkLst>
      <pc:sldChg chg="ord">
        <pc:chgData name="Suzanne McCann" userId="c78b9ff9-acb3-4636-a62f-ce604cf3a84a" providerId="ADAL" clId="{9BAE3672-9726-4B29-944C-B74D61B6C2D6}" dt="2023-11-14T18:13:41.683" v="195"/>
        <pc:sldMkLst>
          <pc:docMk/>
          <pc:sldMk cId="2876809690" sldId="256"/>
        </pc:sldMkLst>
      </pc:sldChg>
      <pc:sldChg chg="del">
        <pc:chgData name="Suzanne McCann" userId="c78b9ff9-acb3-4636-a62f-ce604cf3a84a" providerId="ADAL" clId="{9BAE3672-9726-4B29-944C-B74D61B6C2D6}" dt="2023-11-14T19:54:54.255" v="2204" actId="47"/>
        <pc:sldMkLst>
          <pc:docMk/>
          <pc:sldMk cId="2255855652" sldId="258"/>
        </pc:sldMkLst>
      </pc:sldChg>
      <pc:sldChg chg="addSp modSp modNotesTx">
        <pc:chgData name="Suzanne McCann" userId="c78b9ff9-acb3-4636-a62f-ce604cf3a84a" providerId="ADAL" clId="{9BAE3672-9726-4B29-944C-B74D61B6C2D6}" dt="2023-11-14T20:44:03.637" v="3350" actId="20577"/>
        <pc:sldMkLst>
          <pc:docMk/>
          <pc:sldMk cId="3130925332" sldId="306"/>
        </pc:sldMkLst>
        <pc:picChg chg="add mod">
          <ac:chgData name="Suzanne McCann" userId="c78b9ff9-acb3-4636-a62f-ce604cf3a84a" providerId="ADAL" clId="{9BAE3672-9726-4B29-944C-B74D61B6C2D6}" dt="2023-11-14T17:49:08.678" v="3" actId="1076"/>
          <ac:picMkLst>
            <pc:docMk/>
            <pc:sldMk cId="3130925332" sldId="306"/>
            <ac:picMk id="1026" creationId="{5002D712-114E-780B-D2C3-2D3BBA2E8A2E}"/>
          </ac:picMkLst>
        </pc:picChg>
      </pc:sldChg>
      <pc:sldChg chg="del">
        <pc:chgData name="Suzanne McCann" userId="c78b9ff9-acb3-4636-a62f-ce604cf3a84a" providerId="ADAL" clId="{9BAE3672-9726-4B29-944C-B74D61B6C2D6}" dt="2023-11-14T20:40:36.312" v="3134" actId="47"/>
        <pc:sldMkLst>
          <pc:docMk/>
          <pc:sldMk cId="3491131009" sldId="5808"/>
        </pc:sldMkLst>
      </pc:sldChg>
      <pc:sldChg chg="del">
        <pc:chgData name="Suzanne McCann" userId="c78b9ff9-acb3-4636-a62f-ce604cf3a84a" providerId="ADAL" clId="{9BAE3672-9726-4B29-944C-B74D61B6C2D6}" dt="2023-11-14T17:49:36.797" v="4" actId="47"/>
        <pc:sldMkLst>
          <pc:docMk/>
          <pc:sldMk cId="1556786171" sldId="5818"/>
        </pc:sldMkLst>
      </pc:sldChg>
      <pc:sldChg chg="addSp modSp mod">
        <pc:chgData name="Suzanne McCann" userId="c78b9ff9-acb3-4636-a62f-ce604cf3a84a" providerId="ADAL" clId="{9BAE3672-9726-4B29-944C-B74D61B6C2D6}" dt="2023-11-14T20:38:46.852" v="2993" actId="6549"/>
        <pc:sldMkLst>
          <pc:docMk/>
          <pc:sldMk cId="1034064580" sldId="5819"/>
        </pc:sldMkLst>
        <pc:spChg chg="mod">
          <ac:chgData name="Suzanne McCann" userId="c78b9ff9-acb3-4636-a62f-ce604cf3a84a" providerId="ADAL" clId="{9BAE3672-9726-4B29-944C-B74D61B6C2D6}" dt="2023-11-14T20:38:46.852" v="2993" actId="6549"/>
          <ac:spMkLst>
            <pc:docMk/>
            <pc:sldMk cId="1034064580" sldId="5819"/>
            <ac:spMk id="2" creationId="{5D171444-BCB9-FEC7-7F59-FFFD11BEFA37}"/>
          </ac:spMkLst>
        </pc:spChg>
        <pc:spChg chg="add mod">
          <ac:chgData name="Suzanne McCann" userId="c78b9ff9-acb3-4636-a62f-ce604cf3a84a" providerId="ADAL" clId="{9BAE3672-9726-4B29-944C-B74D61B6C2D6}" dt="2023-11-14T20:38:07.514" v="2992" actId="20577"/>
          <ac:spMkLst>
            <pc:docMk/>
            <pc:sldMk cId="1034064580" sldId="5819"/>
            <ac:spMk id="3" creationId="{C523556C-84EE-B99E-265A-2669164E616E}"/>
          </ac:spMkLst>
        </pc:spChg>
      </pc:sldChg>
      <pc:sldChg chg="del">
        <pc:chgData name="Suzanne McCann" userId="c78b9ff9-acb3-4636-a62f-ce604cf3a84a" providerId="ADAL" clId="{9BAE3672-9726-4B29-944C-B74D61B6C2D6}" dt="2023-11-14T19:51:59.806" v="2182" actId="47"/>
        <pc:sldMkLst>
          <pc:docMk/>
          <pc:sldMk cId="1455738584" sldId="5933"/>
        </pc:sldMkLst>
      </pc:sldChg>
      <pc:sldChg chg="del">
        <pc:chgData name="Suzanne McCann" userId="c78b9ff9-acb3-4636-a62f-ce604cf3a84a" providerId="ADAL" clId="{9BAE3672-9726-4B29-944C-B74D61B6C2D6}" dt="2023-11-14T19:51:51.324" v="2181" actId="47"/>
        <pc:sldMkLst>
          <pc:docMk/>
          <pc:sldMk cId="2691407695" sldId="5962"/>
        </pc:sldMkLst>
      </pc:sldChg>
      <pc:sldChg chg="modSp mod">
        <pc:chgData name="Suzanne McCann" userId="c78b9ff9-acb3-4636-a62f-ce604cf3a84a" providerId="ADAL" clId="{9BAE3672-9726-4B29-944C-B74D61B6C2D6}" dt="2023-11-14T19:56:23.168" v="2211" actId="1038"/>
        <pc:sldMkLst>
          <pc:docMk/>
          <pc:sldMk cId="3462124066" sldId="5984"/>
        </pc:sldMkLst>
        <pc:spChg chg="mod">
          <ac:chgData name="Suzanne McCann" userId="c78b9ff9-acb3-4636-a62f-ce604cf3a84a" providerId="ADAL" clId="{9BAE3672-9726-4B29-944C-B74D61B6C2D6}" dt="2023-11-14T19:56:23.168" v="2211" actId="1038"/>
          <ac:spMkLst>
            <pc:docMk/>
            <pc:sldMk cId="3462124066" sldId="5984"/>
            <ac:spMk id="7" creationId="{2C8B7202-0707-492C-B480-E8D299F7DA98}"/>
          </ac:spMkLst>
        </pc:spChg>
      </pc:sldChg>
      <pc:sldChg chg="modSp mod">
        <pc:chgData name="Suzanne McCann" userId="c78b9ff9-acb3-4636-a62f-ce604cf3a84a" providerId="ADAL" clId="{9BAE3672-9726-4B29-944C-B74D61B6C2D6}" dt="2023-11-14T19:56:36.959" v="2228" actId="1038"/>
        <pc:sldMkLst>
          <pc:docMk/>
          <pc:sldMk cId="3556884632" sldId="5985"/>
        </pc:sldMkLst>
        <pc:spChg chg="mod">
          <ac:chgData name="Suzanne McCann" userId="c78b9ff9-acb3-4636-a62f-ce604cf3a84a" providerId="ADAL" clId="{9BAE3672-9726-4B29-944C-B74D61B6C2D6}" dt="2023-11-14T19:56:36.959" v="2228" actId="1038"/>
          <ac:spMkLst>
            <pc:docMk/>
            <pc:sldMk cId="3556884632" sldId="5985"/>
            <ac:spMk id="7" creationId="{2C8B7202-0707-492C-B480-E8D299F7DA98}"/>
          </ac:spMkLst>
        </pc:spChg>
      </pc:sldChg>
      <pc:sldChg chg="modSp mod modNotesTx">
        <pc:chgData name="Suzanne McCann" userId="c78b9ff9-acb3-4636-a62f-ce604cf3a84a" providerId="ADAL" clId="{9BAE3672-9726-4B29-944C-B74D61B6C2D6}" dt="2023-11-14T19:57:15.690" v="2256" actId="1038"/>
        <pc:sldMkLst>
          <pc:docMk/>
          <pc:sldMk cId="2220040141" sldId="5986"/>
        </pc:sldMkLst>
        <pc:spChg chg="mod">
          <ac:chgData name="Suzanne McCann" userId="c78b9ff9-acb3-4636-a62f-ce604cf3a84a" providerId="ADAL" clId="{9BAE3672-9726-4B29-944C-B74D61B6C2D6}" dt="2023-11-14T19:57:15.690" v="2256" actId="1038"/>
          <ac:spMkLst>
            <pc:docMk/>
            <pc:sldMk cId="2220040141" sldId="5986"/>
            <ac:spMk id="7" creationId="{2C8B7202-0707-492C-B480-E8D299F7DA98}"/>
          </ac:spMkLst>
        </pc:spChg>
      </pc:sldChg>
      <pc:sldChg chg="del">
        <pc:chgData name="Suzanne McCann" userId="c78b9ff9-acb3-4636-a62f-ce604cf3a84a" providerId="ADAL" clId="{9BAE3672-9726-4B29-944C-B74D61B6C2D6}" dt="2023-11-14T18:36:41.232" v="205" actId="47"/>
        <pc:sldMkLst>
          <pc:docMk/>
          <pc:sldMk cId="1620505281" sldId="5995"/>
        </pc:sldMkLst>
      </pc:sldChg>
      <pc:sldChg chg="modSp mod modNotesTx">
        <pc:chgData name="Suzanne McCann" userId="c78b9ff9-acb3-4636-a62f-ce604cf3a84a" providerId="ADAL" clId="{9BAE3672-9726-4B29-944C-B74D61B6C2D6}" dt="2023-11-14T19:57:28.942" v="2263" actId="1036"/>
        <pc:sldMkLst>
          <pc:docMk/>
          <pc:sldMk cId="1365188169" sldId="5997"/>
        </pc:sldMkLst>
        <pc:spChg chg="mod">
          <ac:chgData name="Suzanne McCann" userId="c78b9ff9-acb3-4636-a62f-ce604cf3a84a" providerId="ADAL" clId="{9BAE3672-9726-4B29-944C-B74D61B6C2D6}" dt="2023-11-14T19:57:28.942" v="2263" actId="1036"/>
          <ac:spMkLst>
            <pc:docMk/>
            <pc:sldMk cId="1365188169" sldId="5997"/>
            <ac:spMk id="7" creationId="{2C8B7202-0707-492C-B480-E8D299F7DA98}"/>
          </ac:spMkLst>
        </pc:spChg>
      </pc:sldChg>
      <pc:sldChg chg="del">
        <pc:chgData name="Suzanne McCann" userId="c78b9ff9-acb3-4636-a62f-ce604cf3a84a" providerId="ADAL" clId="{9BAE3672-9726-4B29-944C-B74D61B6C2D6}" dt="2023-11-14T18:37:54.319" v="286" actId="47"/>
        <pc:sldMkLst>
          <pc:docMk/>
          <pc:sldMk cId="116084087" sldId="5998"/>
        </pc:sldMkLst>
      </pc:sldChg>
      <pc:sldChg chg="del">
        <pc:chgData name="Suzanne McCann" userId="c78b9ff9-acb3-4636-a62f-ce604cf3a84a" providerId="ADAL" clId="{9BAE3672-9726-4B29-944C-B74D61B6C2D6}" dt="2023-11-14T18:37:53.210" v="285" actId="47"/>
        <pc:sldMkLst>
          <pc:docMk/>
          <pc:sldMk cId="927180888" sldId="6004"/>
        </pc:sldMkLst>
      </pc:sldChg>
      <pc:sldChg chg="modNotesTx">
        <pc:chgData name="Suzanne McCann" userId="c78b9ff9-acb3-4636-a62f-ce604cf3a84a" providerId="ADAL" clId="{9BAE3672-9726-4B29-944C-B74D61B6C2D6}" dt="2023-11-14T18:43:38.763" v="751" actId="20577"/>
        <pc:sldMkLst>
          <pc:docMk/>
          <pc:sldMk cId="1622751461" sldId="6341"/>
        </pc:sldMkLst>
      </pc:sldChg>
      <pc:sldChg chg="modNotesTx">
        <pc:chgData name="Suzanne McCann" userId="c78b9ff9-acb3-4636-a62f-ce604cf3a84a" providerId="ADAL" clId="{9BAE3672-9726-4B29-944C-B74D61B6C2D6}" dt="2023-11-14T18:44:02.536" v="754" actId="20577"/>
        <pc:sldMkLst>
          <pc:docMk/>
          <pc:sldMk cId="3237178192" sldId="6342"/>
        </pc:sldMkLst>
      </pc:sldChg>
      <pc:sldChg chg="modNotesTx">
        <pc:chgData name="Suzanne McCann" userId="c78b9ff9-acb3-4636-a62f-ce604cf3a84a" providerId="ADAL" clId="{9BAE3672-9726-4B29-944C-B74D61B6C2D6}" dt="2023-11-14T20:40:34.113" v="3133" actId="20577"/>
        <pc:sldMkLst>
          <pc:docMk/>
          <pc:sldMk cId="3190103276" sldId="6344"/>
        </pc:sldMkLst>
      </pc:sldChg>
      <pc:sldChg chg="addSp delSp modSp mod ord modNotesTx">
        <pc:chgData name="Suzanne McCann" userId="c78b9ff9-acb3-4636-a62f-ce604cf3a84a" providerId="ADAL" clId="{9BAE3672-9726-4B29-944C-B74D61B6C2D6}" dt="2023-11-14T20:22:56.585" v="2674" actId="1076"/>
        <pc:sldMkLst>
          <pc:docMk/>
          <pc:sldMk cId="3037585275" sldId="6345"/>
        </pc:sldMkLst>
        <pc:spChg chg="mod">
          <ac:chgData name="Suzanne McCann" userId="c78b9ff9-acb3-4636-a62f-ce604cf3a84a" providerId="ADAL" clId="{9BAE3672-9726-4B29-944C-B74D61B6C2D6}" dt="2023-11-14T19:27:38.394" v="1929" actId="1076"/>
          <ac:spMkLst>
            <pc:docMk/>
            <pc:sldMk cId="3037585275" sldId="6345"/>
            <ac:spMk id="2" creationId="{7AA78BDB-6127-B03A-AE4D-8AC2D7CE294D}"/>
          </ac:spMkLst>
        </pc:spChg>
        <pc:spChg chg="add mod ord">
          <ac:chgData name="Suzanne McCann" userId="c78b9ff9-acb3-4636-a62f-ce604cf3a84a" providerId="ADAL" clId="{9BAE3672-9726-4B29-944C-B74D61B6C2D6}" dt="2023-11-14T19:33:34.494" v="2035" actId="164"/>
          <ac:spMkLst>
            <pc:docMk/>
            <pc:sldMk cId="3037585275" sldId="6345"/>
            <ac:spMk id="3" creationId="{D55B37C7-3603-B326-E2C6-FE5DAB9496CE}"/>
          </ac:spMkLst>
        </pc:spChg>
        <pc:spChg chg="del mod">
          <ac:chgData name="Suzanne McCann" userId="c78b9ff9-acb3-4636-a62f-ce604cf3a84a" providerId="ADAL" clId="{9BAE3672-9726-4B29-944C-B74D61B6C2D6}" dt="2023-11-14T20:06:30.012" v="2528" actId="478"/>
          <ac:spMkLst>
            <pc:docMk/>
            <pc:sldMk cId="3037585275" sldId="6345"/>
            <ac:spMk id="4" creationId="{D64F33EB-D65E-8F92-F3D7-7FA76EE18A41}"/>
          </ac:spMkLst>
        </pc:spChg>
        <pc:spChg chg="mod">
          <ac:chgData name="Suzanne McCann" userId="c78b9ff9-acb3-4636-a62f-ce604cf3a84a" providerId="ADAL" clId="{9BAE3672-9726-4B29-944C-B74D61B6C2D6}" dt="2023-11-14T20:20:00.459" v="2665" actId="2711"/>
          <ac:spMkLst>
            <pc:docMk/>
            <pc:sldMk cId="3037585275" sldId="6345"/>
            <ac:spMk id="5" creationId="{D40B7693-73C3-3660-4277-B02F1070C667}"/>
          </ac:spMkLst>
        </pc:spChg>
        <pc:spChg chg="del mod">
          <ac:chgData name="Suzanne McCann" userId="c78b9ff9-acb3-4636-a62f-ce604cf3a84a" providerId="ADAL" clId="{9BAE3672-9726-4B29-944C-B74D61B6C2D6}" dt="2023-11-14T19:37:07.227" v="2083" actId="478"/>
          <ac:spMkLst>
            <pc:docMk/>
            <pc:sldMk cId="3037585275" sldId="6345"/>
            <ac:spMk id="6" creationId="{5F213F4A-C907-C037-C7C0-DB1A9E17BBFF}"/>
          </ac:spMkLst>
        </pc:spChg>
        <pc:spChg chg="mod">
          <ac:chgData name="Suzanne McCann" userId="c78b9ff9-acb3-4636-a62f-ce604cf3a84a" providerId="ADAL" clId="{9BAE3672-9726-4B29-944C-B74D61B6C2D6}" dt="2023-11-14T19:42:54.991" v="2175" actId="2085"/>
          <ac:spMkLst>
            <pc:docMk/>
            <pc:sldMk cId="3037585275" sldId="6345"/>
            <ac:spMk id="7" creationId="{81B394D5-E383-1021-DDA9-97C36AB0C919}"/>
          </ac:spMkLst>
        </pc:spChg>
        <pc:spChg chg="del mod">
          <ac:chgData name="Suzanne McCann" userId="c78b9ff9-acb3-4636-a62f-ce604cf3a84a" providerId="ADAL" clId="{9BAE3672-9726-4B29-944C-B74D61B6C2D6}" dt="2023-11-14T20:06:46.982" v="2532" actId="478"/>
          <ac:spMkLst>
            <pc:docMk/>
            <pc:sldMk cId="3037585275" sldId="6345"/>
            <ac:spMk id="8" creationId="{9015B780-70D4-2FA1-D47B-67F3EE9EF14C}"/>
          </ac:spMkLst>
        </pc:spChg>
        <pc:spChg chg="del mod">
          <ac:chgData name="Suzanne McCann" userId="c78b9ff9-acb3-4636-a62f-ce604cf3a84a" providerId="ADAL" clId="{9BAE3672-9726-4B29-944C-B74D61B6C2D6}" dt="2023-11-14T20:13:02.566" v="2609" actId="478"/>
          <ac:spMkLst>
            <pc:docMk/>
            <pc:sldMk cId="3037585275" sldId="6345"/>
            <ac:spMk id="9" creationId="{C2EC4029-1FE7-A471-27F6-2285A366DDF6}"/>
          </ac:spMkLst>
        </pc:spChg>
        <pc:spChg chg="mod">
          <ac:chgData name="Suzanne McCann" userId="c78b9ff9-acb3-4636-a62f-ce604cf3a84a" providerId="ADAL" clId="{9BAE3672-9726-4B29-944C-B74D61B6C2D6}" dt="2023-11-14T19:33:54.107" v="2037" actId="1076"/>
          <ac:spMkLst>
            <pc:docMk/>
            <pc:sldMk cId="3037585275" sldId="6345"/>
            <ac:spMk id="10" creationId="{501CAE3F-387A-98E8-DF2D-3321165C4874}"/>
          </ac:spMkLst>
        </pc:spChg>
        <pc:spChg chg="mod">
          <ac:chgData name="Suzanne McCann" userId="c78b9ff9-acb3-4636-a62f-ce604cf3a84a" providerId="ADAL" clId="{9BAE3672-9726-4B29-944C-B74D61B6C2D6}" dt="2023-11-14T20:21:34.763" v="2668" actId="1076"/>
          <ac:spMkLst>
            <pc:docMk/>
            <pc:sldMk cId="3037585275" sldId="6345"/>
            <ac:spMk id="11" creationId="{1B0AC898-1051-52F7-9AFF-D0FB9DB6C0D0}"/>
          </ac:spMkLst>
        </pc:spChg>
        <pc:spChg chg="del mod">
          <ac:chgData name="Suzanne McCann" userId="c78b9ff9-acb3-4636-a62f-ce604cf3a84a" providerId="ADAL" clId="{9BAE3672-9726-4B29-944C-B74D61B6C2D6}" dt="2023-11-14T20:13:31.489" v="2613" actId="478"/>
          <ac:spMkLst>
            <pc:docMk/>
            <pc:sldMk cId="3037585275" sldId="6345"/>
            <ac:spMk id="12" creationId="{F2F94E14-7368-006A-5C64-1EF34B5F5B0C}"/>
          </ac:spMkLst>
        </pc:spChg>
        <pc:spChg chg="add mod ord">
          <ac:chgData name="Suzanne McCann" userId="c78b9ff9-acb3-4636-a62f-ce604cf3a84a" providerId="ADAL" clId="{9BAE3672-9726-4B29-944C-B74D61B6C2D6}" dt="2023-11-14T20:09:42.325" v="2559" actId="164"/>
          <ac:spMkLst>
            <pc:docMk/>
            <pc:sldMk cId="3037585275" sldId="6345"/>
            <ac:spMk id="13" creationId="{7DB3232F-230F-CF13-D857-F6909ED500A7}"/>
          </ac:spMkLst>
        </pc:spChg>
        <pc:spChg chg="add mod ord">
          <ac:chgData name="Suzanne McCann" userId="c78b9ff9-acb3-4636-a62f-ce604cf3a84a" providerId="ADAL" clId="{9BAE3672-9726-4B29-944C-B74D61B6C2D6}" dt="2023-11-14T19:33:27.207" v="2034" actId="164"/>
          <ac:spMkLst>
            <pc:docMk/>
            <pc:sldMk cId="3037585275" sldId="6345"/>
            <ac:spMk id="14" creationId="{E8B9329E-F9D6-0314-7CED-1194C84D4E37}"/>
          </ac:spMkLst>
        </pc:spChg>
        <pc:spChg chg="mod ord">
          <ac:chgData name="Suzanne McCann" userId="c78b9ff9-acb3-4636-a62f-ce604cf3a84a" providerId="ADAL" clId="{9BAE3672-9726-4B29-944C-B74D61B6C2D6}" dt="2023-11-14T20:19:33.546" v="2664" actId="2711"/>
          <ac:spMkLst>
            <pc:docMk/>
            <pc:sldMk cId="3037585275" sldId="6345"/>
            <ac:spMk id="15" creationId="{D0ABE139-DC08-99CD-1830-E9EA38775153}"/>
          </ac:spMkLst>
        </pc:spChg>
        <pc:spChg chg="add mod ord">
          <ac:chgData name="Suzanne McCann" userId="c78b9ff9-acb3-4636-a62f-ce604cf3a84a" providerId="ADAL" clId="{9BAE3672-9726-4B29-944C-B74D61B6C2D6}" dt="2023-11-14T19:42:45.824" v="2174" actId="2085"/>
          <ac:spMkLst>
            <pc:docMk/>
            <pc:sldMk cId="3037585275" sldId="6345"/>
            <ac:spMk id="18" creationId="{C93BCBC3-9513-9873-D9F7-0C5F2A168FC0}"/>
          </ac:spMkLst>
        </pc:spChg>
        <pc:spChg chg="del">
          <ac:chgData name="Suzanne McCann" userId="c78b9ff9-acb3-4636-a62f-ce604cf3a84a" providerId="ADAL" clId="{9BAE3672-9726-4B29-944C-B74D61B6C2D6}" dt="2023-11-14T19:25:07.822" v="1898" actId="478"/>
          <ac:spMkLst>
            <pc:docMk/>
            <pc:sldMk cId="3037585275" sldId="6345"/>
            <ac:spMk id="19" creationId="{54875F29-60C0-4425-1792-E4E8F8363765}"/>
          </ac:spMkLst>
        </pc:spChg>
        <pc:spChg chg="del mod">
          <ac:chgData name="Suzanne McCann" userId="c78b9ff9-acb3-4636-a62f-ce604cf3a84a" providerId="ADAL" clId="{9BAE3672-9726-4B29-944C-B74D61B6C2D6}" dt="2023-11-14T20:04:18.033" v="2478" actId="478"/>
          <ac:spMkLst>
            <pc:docMk/>
            <pc:sldMk cId="3037585275" sldId="6345"/>
            <ac:spMk id="20" creationId="{6F5BF3F4-E2EA-12C4-066D-046686855B08}"/>
          </ac:spMkLst>
        </pc:spChg>
        <pc:spChg chg="mod topLvl">
          <ac:chgData name="Suzanne McCann" userId="c78b9ff9-acb3-4636-a62f-ce604cf3a84a" providerId="ADAL" clId="{9BAE3672-9726-4B29-944C-B74D61B6C2D6}" dt="2023-11-14T20:08:19.161" v="2542" actId="1076"/>
          <ac:spMkLst>
            <pc:docMk/>
            <pc:sldMk cId="3037585275" sldId="6345"/>
            <ac:spMk id="23" creationId="{E24241ED-BFE5-32DA-3802-F552F312C4F0}"/>
          </ac:spMkLst>
        </pc:spChg>
        <pc:spChg chg="mod topLvl">
          <ac:chgData name="Suzanne McCann" userId="c78b9ff9-acb3-4636-a62f-ce604cf3a84a" providerId="ADAL" clId="{9BAE3672-9726-4B29-944C-B74D61B6C2D6}" dt="2023-11-14T20:07:20.282" v="2538" actId="2085"/>
          <ac:spMkLst>
            <pc:docMk/>
            <pc:sldMk cId="3037585275" sldId="6345"/>
            <ac:spMk id="24" creationId="{2177F580-F347-E8E6-F293-A154F818152C}"/>
          </ac:spMkLst>
        </pc:spChg>
        <pc:spChg chg="mod">
          <ac:chgData name="Suzanne McCann" userId="c78b9ff9-acb3-4636-a62f-ce604cf3a84a" providerId="ADAL" clId="{9BAE3672-9726-4B29-944C-B74D61B6C2D6}" dt="2023-11-14T19:39:35.416" v="2149" actId="208"/>
          <ac:spMkLst>
            <pc:docMk/>
            <pc:sldMk cId="3037585275" sldId="6345"/>
            <ac:spMk id="27" creationId="{A3BD1F88-8A5B-B2F7-3616-F6A3850AFEC7}"/>
          </ac:spMkLst>
        </pc:spChg>
        <pc:spChg chg="mod">
          <ac:chgData name="Suzanne McCann" userId="c78b9ff9-acb3-4636-a62f-ce604cf3a84a" providerId="ADAL" clId="{9BAE3672-9726-4B29-944C-B74D61B6C2D6}" dt="2023-11-14T19:40:30.229" v="2155" actId="207"/>
          <ac:spMkLst>
            <pc:docMk/>
            <pc:sldMk cId="3037585275" sldId="6345"/>
            <ac:spMk id="28" creationId="{809153F8-5DE3-C534-27EC-FCFE22C504CC}"/>
          </ac:spMkLst>
        </pc:spChg>
        <pc:spChg chg="add mod">
          <ac:chgData name="Suzanne McCann" userId="c78b9ff9-acb3-4636-a62f-ce604cf3a84a" providerId="ADAL" clId="{9BAE3672-9726-4B29-944C-B74D61B6C2D6}" dt="2023-11-14T19:41:53.072" v="2166" actId="164"/>
          <ac:spMkLst>
            <pc:docMk/>
            <pc:sldMk cId="3037585275" sldId="6345"/>
            <ac:spMk id="29" creationId="{0CE758CD-5F6A-B13A-5FEB-79737F737B8A}"/>
          </ac:spMkLst>
        </pc:spChg>
        <pc:spChg chg="mod">
          <ac:chgData name="Suzanne McCann" userId="c78b9ff9-acb3-4636-a62f-ce604cf3a84a" providerId="ADAL" clId="{9BAE3672-9726-4B29-944C-B74D61B6C2D6}" dt="2023-11-14T20:02:33.383" v="2425" actId="14100"/>
          <ac:spMkLst>
            <pc:docMk/>
            <pc:sldMk cId="3037585275" sldId="6345"/>
            <ac:spMk id="32" creationId="{D8009401-6439-FA08-39C8-E86D8BAC192F}"/>
          </ac:spMkLst>
        </pc:spChg>
        <pc:spChg chg="mod">
          <ac:chgData name="Suzanne McCann" userId="c78b9ff9-acb3-4636-a62f-ce604cf3a84a" providerId="ADAL" clId="{9BAE3672-9726-4B29-944C-B74D61B6C2D6}" dt="2023-11-14T20:22:45.443" v="2672" actId="1076"/>
          <ac:spMkLst>
            <pc:docMk/>
            <pc:sldMk cId="3037585275" sldId="6345"/>
            <ac:spMk id="33" creationId="{5E8091ED-9B25-5FCE-7D6C-E88FCC00A145}"/>
          </ac:spMkLst>
        </pc:spChg>
        <pc:spChg chg="mod">
          <ac:chgData name="Suzanne McCann" userId="c78b9ff9-acb3-4636-a62f-ce604cf3a84a" providerId="ADAL" clId="{9BAE3672-9726-4B29-944C-B74D61B6C2D6}" dt="2023-11-14T20:03:16.629" v="2429"/>
          <ac:spMkLst>
            <pc:docMk/>
            <pc:sldMk cId="3037585275" sldId="6345"/>
            <ac:spMk id="35" creationId="{74B43255-7B03-B1F8-2519-BBACF2B1E201}"/>
          </ac:spMkLst>
        </pc:spChg>
        <pc:spChg chg="mod">
          <ac:chgData name="Suzanne McCann" userId="c78b9ff9-acb3-4636-a62f-ce604cf3a84a" providerId="ADAL" clId="{9BAE3672-9726-4B29-944C-B74D61B6C2D6}" dt="2023-11-14T20:04:07.902" v="2476" actId="1076"/>
          <ac:spMkLst>
            <pc:docMk/>
            <pc:sldMk cId="3037585275" sldId="6345"/>
            <ac:spMk id="36" creationId="{F49BFA9B-2190-206B-2AF4-CBAE3D8DC181}"/>
          </ac:spMkLst>
        </pc:spChg>
        <pc:spChg chg="mod">
          <ac:chgData name="Suzanne McCann" userId="c78b9ff9-acb3-4636-a62f-ce604cf3a84a" providerId="ADAL" clId="{9BAE3672-9726-4B29-944C-B74D61B6C2D6}" dt="2023-11-14T20:06:21.722" v="2526" actId="208"/>
          <ac:spMkLst>
            <pc:docMk/>
            <pc:sldMk cId="3037585275" sldId="6345"/>
            <ac:spMk id="38" creationId="{D22E264B-98BC-1E22-F406-14C332D96D23}"/>
          </ac:spMkLst>
        </pc:spChg>
        <pc:spChg chg="mod">
          <ac:chgData name="Suzanne McCann" userId="c78b9ff9-acb3-4636-a62f-ce604cf3a84a" providerId="ADAL" clId="{9BAE3672-9726-4B29-944C-B74D61B6C2D6}" dt="2023-11-14T20:21:07.277" v="2666" actId="2711"/>
          <ac:spMkLst>
            <pc:docMk/>
            <pc:sldMk cId="3037585275" sldId="6345"/>
            <ac:spMk id="39" creationId="{99CD1882-6317-5FA5-A4E3-7FD5114DC47E}"/>
          </ac:spMkLst>
        </pc:spChg>
        <pc:spChg chg="mod">
          <ac:chgData name="Suzanne McCann" userId="c78b9ff9-acb3-4636-a62f-ce604cf3a84a" providerId="ADAL" clId="{9BAE3672-9726-4B29-944C-B74D61B6C2D6}" dt="2023-11-14T20:12:47.600" v="2606" actId="14100"/>
          <ac:spMkLst>
            <pc:docMk/>
            <pc:sldMk cId="3037585275" sldId="6345"/>
            <ac:spMk id="42" creationId="{4AD317BA-A649-0BB5-6427-DD44428C0E5B}"/>
          </ac:spMkLst>
        </pc:spChg>
        <pc:spChg chg="mod">
          <ac:chgData name="Suzanne McCann" userId="c78b9ff9-acb3-4636-a62f-ce604cf3a84a" providerId="ADAL" clId="{9BAE3672-9726-4B29-944C-B74D61B6C2D6}" dt="2023-11-14T20:14:21.132" v="2614" actId="2711"/>
          <ac:spMkLst>
            <pc:docMk/>
            <pc:sldMk cId="3037585275" sldId="6345"/>
            <ac:spMk id="43" creationId="{1DBAF237-677E-124D-99CA-419B47838E97}"/>
          </ac:spMkLst>
        </pc:spChg>
        <pc:grpChg chg="add mod ord">
          <ac:chgData name="Suzanne McCann" userId="c78b9ff9-acb3-4636-a62f-ce604cf3a84a" providerId="ADAL" clId="{9BAE3672-9726-4B29-944C-B74D61B6C2D6}" dt="2023-11-14T20:16:25.614" v="2657" actId="1076"/>
          <ac:grpSpMkLst>
            <pc:docMk/>
            <pc:sldMk cId="3037585275" sldId="6345"/>
            <ac:grpSpMk id="16" creationId="{B1726382-10DF-3F4E-43F1-73DC0AF62E72}"/>
          </ac:grpSpMkLst>
        </pc:grpChg>
        <pc:grpChg chg="add mod">
          <ac:chgData name="Suzanne McCann" userId="c78b9ff9-acb3-4636-a62f-ce604cf3a84a" providerId="ADAL" clId="{9BAE3672-9726-4B29-944C-B74D61B6C2D6}" dt="2023-11-14T19:34:05.652" v="2039" actId="1076"/>
          <ac:grpSpMkLst>
            <pc:docMk/>
            <pc:sldMk cId="3037585275" sldId="6345"/>
            <ac:grpSpMk id="17" creationId="{F410212B-62BC-01D2-1A45-D38478B5805D}"/>
          </ac:grpSpMkLst>
        </pc:grpChg>
        <pc:grpChg chg="add mod ord">
          <ac:chgData name="Suzanne McCann" userId="c78b9ff9-acb3-4636-a62f-ce604cf3a84a" providerId="ADAL" clId="{9BAE3672-9726-4B29-944C-B74D61B6C2D6}" dt="2023-11-14T20:15:57.623" v="2653" actId="1076"/>
          <ac:grpSpMkLst>
            <pc:docMk/>
            <pc:sldMk cId="3037585275" sldId="6345"/>
            <ac:grpSpMk id="21" creationId="{536000EF-B688-80A1-7292-3A101F139B1A}"/>
          </ac:grpSpMkLst>
        </pc:grpChg>
        <pc:grpChg chg="add del mod">
          <ac:chgData name="Suzanne McCann" userId="c78b9ff9-acb3-4636-a62f-ce604cf3a84a" providerId="ADAL" clId="{9BAE3672-9726-4B29-944C-B74D61B6C2D6}" dt="2023-11-14T19:36:56.713" v="2080" actId="165"/>
          <ac:grpSpMkLst>
            <pc:docMk/>
            <pc:sldMk cId="3037585275" sldId="6345"/>
            <ac:grpSpMk id="22" creationId="{209A957F-7AB0-BD5B-E412-6EEC76A5B9D6}"/>
          </ac:grpSpMkLst>
        </pc:grpChg>
        <pc:grpChg chg="add mod ord">
          <ac:chgData name="Suzanne McCann" userId="c78b9ff9-acb3-4636-a62f-ce604cf3a84a" providerId="ADAL" clId="{9BAE3672-9726-4B29-944C-B74D61B6C2D6}" dt="2023-11-14T20:15:54.773" v="2652" actId="1076"/>
          <ac:grpSpMkLst>
            <pc:docMk/>
            <pc:sldMk cId="3037585275" sldId="6345"/>
            <ac:grpSpMk id="25" creationId="{9616F42A-1870-3F2B-082F-15F4BA7E0A2B}"/>
          </ac:grpSpMkLst>
        </pc:grpChg>
        <pc:grpChg chg="add mod">
          <ac:chgData name="Suzanne McCann" userId="c78b9ff9-acb3-4636-a62f-ce604cf3a84a" providerId="ADAL" clId="{9BAE3672-9726-4B29-944C-B74D61B6C2D6}" dt="2023-11-14T20:06:57.864" v="2534" actId="1076"/>
          <ac:grpSpMkLst>
            <pc:docMk/>
            <pc:sldMk cId="3037585275" sldId="6345"/>
            <ac:grpSpMk id="26" creationId="{295E7F5E-E928-02EB-1FE7-A7FC17AF9289}"/>
          </ac:grpSpMkLst>
        </pc:grpChg>
        <pc:grpChg chg="add mod ord">
          <ac:chgData name="Suzanne McCann" userId="c78b9ff9-acb3-4636-a62f-ce604cf3a84a" providerId="ADAL" clId="{9BAE3672-9726-4B29-944C-B74D61B6C2D6}" dt="2023-11-14T20:10:43.420" v="2572" actId="166"/>
          <ac:grpSpMkLst>
            <pc:docMk/>
            <pc:sldMk cId="3037585275" sldId="6345"/>
            <ac:grpSpMk id="30" creationId="{F4DE2F7C-F143-EC5E-1FB0-E1D90F7853E2}"/>
          </ac:grpSpMkLst>
        </pc:grpChg>
        <pc:grpChg chg="add mod ord">
          <ac:chgData name="Suzanne McCann" userId="c78b9ff9-acb3-4636-a62f-ce604cf3a84a" providerId="ADAL" clId="{9BAE3672-9726-4B29-944C-B74D61B6C2D6}" dt="2023-11-14T20:22:56.585" v="2674" actId="1076"/>
          <ac:grpSpMkLst>
            <pc:docMk/>
            <pc:sldMk cId="3037585275" sldId="6345"/>
            <ac:grpSpMk id="31" creationId="{13D5BB67-1B33-BAD1-4FB9-0639C380EE83}"/>
          </ac:grpSpMkLst>
        </pc:grpChg>
        <pc:grpChg chg="add mod ord">
          <ac:chgData name="Suzanne McCann" userId="c78b9ff9-acb3-4636-a62f-ce604cf3a84a" providerId="ADAL" clId="{9BAE3672-9726-4B29-944C-B74D61B6C2D6}" dt="2023-11-14T20:16:48.445" v="2663" actId="166"/>
          <ac:grpSpMkLst>
            <pc:docMk/>
            <pc:sldMk cId="3037585275" sldId="6345"/>
            <ac:grpSpMk id="34" creationId="{70179AEE-A893-C0C7-BEF4-074D049DE0EC}"/>
          </ac:grpSpMkLst>
        </pc:grpChg>
        <pc:grpChg chg="add mod">
          <ac:chgData name="Suzanne McCann" userId="c78b9ff9-acb3-4636-a62f-ce604cf3a84a" providerId="ADAL" clId="{9BAE3672-9726-4B29-944C-B74D61B6C2D6}" dt="2023-11-14T20:16:44.807" v="2662" actId="1076"/>
          <ac:grpSpMkLst>
            <pc:docMk/>
            <pc:sldMk cId="3037585275" sldId="6345"/>
            <ac:grpSpMk id="37" creationId="{4C601E19-3A21-18C6-1BC5-1E6984BD696F}"/>
          </ac:grpSpMkLst>
        </pc:grpChg>
        <pc:grpChg chg="add mod ord">
          <ac:chgData name="Suzanne McCann" userId="c78b9ff9-acb3-4636-a62f-ce604cf3a84a" providerId="ADAL" clId="{9BAE3672-9726-4B29-944C-B74D61B6C2D6}" dt="2023-11-14T20:16:38.361" v="2660" actId="1076"/>
          <ac:grpSpMkLst>
            <pc:docMk/>
            <pc:sldMk cId="3037585275" sldId="6345"/>
            <ac:grpSpMk id="40" creationId="{DCD8919B-71F3-A857-D2DA-6394B86D9D2B}"/>
          </ac:grpSpMkLst>
        </pc:grpChg>
        <pc:grpChg chg="add mod">
          <ac:chgData name="Suzanne McCann" userId="c78b9ff9-acb3-4636-a62f-ce604cf3a84a" providerId="ADAL" clId="{9BAE3672-9726-4B29-944C-B74D61B6C2D6}" dt="2023-11-14T20:16:29.935" v="2658" actId="1076"/>
          <ac:grpSpMkLst>
            <pc:docMk/>
            <pc:sldMk cId="3037585275" sldId="6345"/>
            <ac:grpSpMk id="41" creationId="{6A5A5576-A1A7-19D3-2E3C-5412FF6C4286}"/>
          </ac:grpSpMkLst>
        </pc:grpChg>
      </pc:sldChg>
      <pc:sldChg chg="addSp delSp modSp mod modClrScheme chgLayout">
        <pc:chgData name="Suzanne McCann" userId="c78b9ff9-acb3-4636-a62f-ce604cf3a84a" providerId="ADAL" clId="{9BAE3672-9726-4B29-944C-B74D61B6C2D6}" dt="2023-11-14T20:40:06.551" v="3131" actId="20577"/>
        <pc:sldMkLst>
          <pc:docMk/>
          <pc:sldMk cId="1870961093" sldId="6352"/>
        </pc:sldMkLst>
        <pc:spChg chg="mod ord">
          <ac:chgData name="Suzanne McCann" userId="c78b9ff9-acb3-4636-a62f-ce604cf3a84a" providerId="ADAL" clId="{9BAE3672-9726-4B29-944C-B74D61B6C2D6}" dt="2023-11-14T20:39:16.302" v="2996" actId="700"/>
          <ac:spMkLst>
            <pc:docMk/>
            <pc:sldMk cId="1870961093" sldId="6352"/>
            <ac:spMk id="2" creationId="{5D171444-BCB9-FEC7-7F59-FFFD11BEFA37}"/>
          </ac:spMkLst>
        </pc:spChg>
        <pc:spChg chg="add del mod ord">
          <ac:chgData name="Suzanne McCann" userId="c78b9ff9-acb3-4636-a62f-ce604cf3a84a" providerId="ADAL" clId="{9BAE3672-9726-4B29-944C-B74D61B6C2D6}" dt="2023-11-14T20:40:06.551" v="3131" actId="20577"/>
          <ac:spMkLst>
            <pc:docMk/>
            <pc:sldMk cId="1870961093" sldId="6352"/>
            <ac:spMk id="3" creationId="{496DAE69-7A64-7B53-49ED-4A4749168655}"/>
          </ac:spMkLst>
        </pc:spChg>
      </pc:sldChg>
      <pc:sldChg chg="del">
        <pc:chgData name="Suzanne McCann" userId="c78b9ff9-acb3-4636-a62f-ce604cf3a84a" providerId="ADAL" clId="{9BAE3672-9726-4B29-944C-B74D61B6C2D6}" dt="2023-11-14T18:13:25.910" v="191" actId="47"/>
        <pc:sldMkLst>
          <pc:docMk/>
          <pc:sldMk cId="2056689883" sldId="6353"/>
        </pc:sldMkLst>
      </pc:sldChg>
      <pc:sldChg chg="modSp mod ord modNotes modNotesTx">
        <pc:chgData name="Suzanne McCann" userId="c78b9ff9-acb3-4636-a62f-ce604cf3a84a" providerId="ADAL" clId="{9BAE3672-9726-4B29-944C-B74D61B6C2D6}" dt="2023-11-14T20:41:59.626" v="3135"/>
        <pc:sldMkLst>
          <pc:docMk/>
          <pc:sldMk cId="2021600457" sldId="6375"/>
        </pc:sldMkLst>
        <pc:spChg chg="mod">
          <ac:chgData name="Suzanne McCann" userId="c78b9ff9-acb3-4636-a62f-ce604cf3a84a" providerId="ADAL" clId="{9BAE3672-9726-4B29-944C-B74D61B6C2D6}" dt="2023-11-14T19:58:48.099" v="2267" actId="12"/>
          <ac:spMkLst>
            <pc:docMk/>
            <pc:sldMk cId="2021600457" sldId="6375"/>
            <ac:spMk id="3" creationId="{4453FC7C-83E1-7ED7-39B5-10D5D9DDBFA2}"/>
          </ac:spMkLst>
        </pc:spChg>
        <pc:spChg chg="mod">
          <ac:chgData name="Suzanne McCann" userId="c78b9ff9-acb3-4636-a62f-ce604cf3a84a" providerId="ADAL" clId="{9BAE3672-9726-4B29-944C-B74D61B6C2D6}" dt="2023-11-14T19:24:05.300" v="1835" actId="14100"/>
          <ac:spMkLst>
            <pc:docMk/>
            <pc:sldMk cId="2021600457" sldId="6375"/>
            <ac:spMk id="7" creationId="{A0440216-4C5C-6AED-AB76-01F1D4343489}"/>
          </ac:spMkLst>
        </pc:spChg>
      </pc:sldChg>
      <pc:sldChg chg="del">
        <pc:chgData name="Suzanne McCann" userId="c78b9ff9-acb3-4636-a62f-ce604cf3a84a" providerId="ADAL" clId="{9BAE3672-9726-4B29-944C-B74D61B6C2D6}" dt="2023-11-14T19:54:52.977" v="2203" actId="47"/>
        <pc:sldMkLst>
          <pc:docMk/>
          <pc:sldMk cId="2033746473" sldId="2145705410"/>
        </pc:sldMkLst>
      </pc:sldChg>
      <pc:sldChg chg="modSp mod ord">
        <pc:chgData name="Suzanne McCann" userId="c78b9ff9-acb3-4636-a62f-ce604cf3a84a" providerId="ADAL" clId="{9BAE3672-9726-4B29-944C-B74D61B6C2D6}" dt="2023-11-14T19:56:59.740" v="2239" actId="1035"/>
        <pc:sldMkLst>
          <pc:docMk/>
          <pc:sldMk cId="4144008130" sldId="2145705411"/>
        </pc:sldMkLst>
        <pc:spChg chg="mod">
          <ac:chgData name="Suzanne McCann" userId="c78b9ff9-acb3-4636-a62f-ce604cf3a84a" providerId="ADAL" clId="{9BAE3672-9726-4B29-944C-B74D61B6C2D6}" dt="2023-11-14T19:56:59.740" v="2239" actId="1035"/>
          <ac:spMkLst>
            <pc:docMk/>
            <pc:sldMk cId="4144008130" sldId="2145705411"/>
            <ac:spMk id="13" creationId="{6A6AF8E6-35BE-6FB0-1174-2E6C27A61DDD}"/>
          </ac:spMkLst>
        </pc:spChg>
      </pc:sldChg>
      <pc:sldChg chg="modSp mod">
        <pc:chgData name="Suzanne McCann" userId="c78b9ff9-acb3-4636-a62f-ce604cf3a84a" providerId="ADAL" clId="{9BAE3672-9726-4B29-944C-B74D61B6C2D6}" dt="2023-11-14T20:31:54.551" v="2829" actId="255"/>
        <pc:sldMkLst>
          <pc:docMk/>
          <pc:sldMk cId="3460020700" sldId="2146846571"/>
        </pc:sldMkLst>
        <pc:spChg chg="mod">
          <ac:chgData name="Suzanne McCann" userId="c78b9ff9-acb3-4636-a62f-ce604cf3a84a" providerId="ADAL" clId="{9BAE3672-9726-4B29-944C-B74D61B6C2D6}" dt="2023-11-14T20:30:02.962" v="2817" actId="1076"/>
          <ac:spMkLst>
            <pc:docMk/>
            <pc:sldMk cId="3460020700" sldId="2146846571"/>
            <ac:spMk id="2" creationId="{7FE268AF-EFBD-4F7D-A7FD-FC0113465EE7}"/>
          </ac:spMkLst>
        </pc:spChg>
        <pc:spChg chg="mod">
          <ac:chgData name="Suzanne McCann" userId="c78b9ff9-acb3-4636-a62f-ce604cf3a84a" providerId="ADAL" clId="{9BAE3672-9726-4B29-944C-B74D61B6C2D6}" dt="2023-11-14T20:31:54.551" v="2829" actId="255"/>
          <ac:spMkLst>
            <pc:docMk/>
            <pc:sldMk cId="3460020700" sldId="2146846571"/>
            <ac:spMk id="7" creationId="{B9ECF934-84C9-4844-96BF-6997EC4D4B72}"/>
          </ac:spMkLst>
        </pc:spChg>
      </pc:sldChg>
      <pc:sldChg chg="del">
        <pc:chgData name="Suzanne McCann" userId="c78b9ff9-acb3-4636-a62f-ce604cf3a84a" providerId="ADAL" clId="{9BAE3672-9726-4B29-944C-B74D61B6C2D6}" dt="2023-11-14T20:35:36.598" v="2896" actId="47"/>
        <pc:sldMkLst>
          <pc:docMk/>
          <pc:sldMk cId="4252435319" sldId="2146846572"/>
        </pc:sldMkLst>
      </pc:sldChg>
      <pc:sldChg chg="del">
        <pc:chgData name="Suzanne McCann" userId="c78b9ff9-acb3-4636-a62f-ce604cf3a84a" providerId="ADAL" clId="{9BAE3672-9726-4B29-944C-B74D61B6C2D6}" dt="2023-11-14T18:12:15.869" v="178" actId="47"/>
        <pc:sldMkLst>
          <pc:docMk/>
          <pc:sldMk cId="1272609975" sldId="2146846573"/>
        </pc:sldMkLst>
      </pc:sldChg>
      <pc:sldChg chg="del">
        <pc:chgData name="Suzanne McCann" userId="c78b9ff9-acb3-4636-a62f-ce604cf3a84a" providerId="ADAL" clId="{9BAE3672-9726-4B29-944C-B74D61B6C2D6}" dt="2023-11-14T18:12:21.810" v="179" actId="47"/>
        <pc:sldMkLst>
          <pc:docMk/>
          <pc:sldMk cId="2121852620" sldId="2146846574"/>
        </pc:sldMkLst>
      </pc:sldChg>
      <pc:sldChg chg="modSp mod ord modNotesTx">
        <pc:chgData name="Suzanne McCann" userId="c78b9ff9-acb3-4636-a62f-ce604cf3a84a" providerId="ADAL" clId="{9BAE3672-9726-4B29-944C-B74D61B6C2D6}" dt="2023-11-14T20:36:38.765" v="2943" actId="20577"/>
        <pc:sldMkLst>
          <pc:docMk/>
          <pc:sldMk cId="1280572631" sldId="2146846576"/>
        </pc:sldMkLst>
        <pc:spChg chg="mod">
          <ac:chgData name="Suzanne McCann" userId="c78b9ff9-acb3-4636-a62f-ce604cf3a84a" providerId="ADAL" clId="{9BAE3672-9726-4B29-944C-B74D61B6C2D6}" dt="2023-11-14T20:36:38.765" v="2943" actId="20577"/>
          <ac:spMkLst>
            <pc:docMk/>
            <pc:sldMk cId="1280572631" sldId="2146846576"/>
            <ac:spMk id="4" creationId="{58371537-6CFA-80A6-225E-7B5ECED5679F}"/>
          </ac:spMkLst>
        </pc:spChg>
      </pc:sldChg>
      <pc:sldChg chg="del">
        <pc:chgData name="Suzanne McCann" userId="c78b9ff9-acb3-4636-a62f-ce604cf3a84a" providerId="ADAL" clId="{9BAE3672-9726-4B29-944C-B74D61B6C2D6}" dt="2023-11-14T18:13:27.200" v="192" actId="47"/>
        <pc:sldMkLst>
          <pc:docMk/>
          <pc:sldMk cId="3554410878" sldId="2147308821"/>
        </pc:sldMkLst>
      </pc:sldChg>
      <pc:sldChg chg="del ord">
        <pc:chgData name="Suzanne McCann" userId="c78b9ff9-acb3-4636-a62f-ce604cf3a84a" providerId="ADAL" clId="{9BAE3672-9726-4B29-944C-B74D61B6C2D6}" dt="2023-11-14T19:51:39.583" v="2180" actId="47"/>
        <pc:sldMkLst>
          <pc:docMk/>
          <pc:sldMk cId="2634356729" sldId="2147308822"/>
        </pc:sldMkLst>
      </pc:sldChg>
      <pc:sldChg chg="modNotesTx">
        <pc:chgData name="Suzanne McCann" userId="c78b9ff9-acb3-4636-a62f-ce604cf3a84a" providerId="ADAL" clId="{9BAE3672-9726-4B29-944C-B74D61B6C2D6}" dt="2023-11-14T18:38:42.704" v="287" actId="20577"/>
        <pc:sldMkLst>
          <pc:docMk/>
          <pc:sldMk cId="1635987704" sldId="2147308823"/>
        </pc:sldMkLst>
      </pc:sldChg>
      <pc:sldChg chg="modSp mod">
        <pc:chgData name="Suzanne McCann" userId="c78b9ff9-acb3-4636-a62f-ce604cf3a84a" providerId="ADAL" clId="{9BAE3672-9726-4B29-944C-B74D61B6C2D6}" dt="2023-11-14T19:57:59.981" v="2265" actId="207"/>
        <pc:sldMkLst>
          <pc:docMk/>
          <pc:sldMk cId="1685697137" sldId="2147308824"/>
        </pc:sldMkLst>
        <pc:spChg chg="mod">
          <ac:chgData name="Suzanne McCann" userId="c78b9ff9-acb3-4636-a62f-ce604cf3a84a" providerId="ADAL" clId="{9BAE3672-9726-4B29-944C-B74D61B6C2D6}" dt="2023-11-14T19:57:59.981" v="2265" actId="207"/>
          <ac:spMkLst>
            <pc:docMk/>
            <pc:sldMk cId="1685697137" sldId="2147308824"/>
            <ac:spMk id="7" creationId="{2C8B7202-0707-492C-B480-E8D299F7DA98}"/>
          </ac:spMkLst>
        </pc:spChg>
      </pc:sldChg>
      <pc:sldChg chg="ord">
        <pc:chgData name="Suzanne McCann" userId="c78b9ff9-acb3-4636-a62f-ce604cf3a84a" providerId="ADAL" clId="{9BAE3672-9726-4B29-944C-B74D61B6C2D6}" dt="2023-11-14T18:13:57.151" v="203"/>
        <pc:sldMkLst>
          <pc:docMk/>
          <pc:sldMk cId="2103263717" sldId="2147308825"/>
        </pc:sldMkLst>
      </pc:sldChg>
      <pc:sldChg chg="ord">
        <pc:chgData name="Suzanne McCann" userId="c78b9ff9-acb3-4636-a62f-ce604cf3a84a" providerId="ADAL" clId="{9BAE3672-9726-4B29-944C-B74D61B6C2D6}" dt="2023-11-14T18:13:51.001" v="199"/>
        <pc:sldMkLst>
          <pc:docMk/>
          <pc:sldMk cId="624946467" sldId="2147308826"/>
        </pc:sldMkLst>
      </pc:sldChg>
      <pc:sldChg chg="del">
        <pc:chgData name="Suzanne McCann" userId="c78b9ff9-acb3-4636-a62f-ce604cf3a84a" providerId="ADAL" clId="{9BAE3672-9726-4B29-944C-B74D61B6C2D6}" dt="2023-11-14T18:12:41.452" v="186" actId="47"/>
        <pc:sldMkLst>
          <pc:docMk/>
          <pc:sldMk cId="2739145956" sldId="2147308826"/>
        </pc:sldMkLst>
      </pc:sldChg>
      <pc:sldChg chg="del">
        <pc:chgData name="Suzanne McCann" userId="c78b9ff9-acb3-4636-a62f-ce604cf3a84a" providerId="ADAL" clId="{9BAE3672-9726-4B29-944C-B74D61B6C2D6}" dt="2023-11-14T18:13:32.022" v="193" actId="47"/>
        <pc:sldMkLst>
          <pc:docMk/>
          <pc:sldMk cId="1341937444" sldId="2147308828"/>
        </pc:sldMkLst>
      </pc:sldChg>
      <pc:sldChg chg="del ord">
        <pc:chgData name="Suzanne McCann" userId="c78b9ff9-acb3-4636-a62f-ce604cf3a84a" providerId="ADAL" clId="{9BAE3672-9726-4B29-944C-B74D61B6C2D6}" dt="2023-11-14T18:13:59.478" v="204" actId="47"/>
        <pc:sldMkLst>
          <pc:docMk/>
          <pc:sldMk cId="4027062223" sldId="2147308829"/>
        </pc:sldMkLst>
      </pc:sldChg>
      <pc:sldChg chg="del">
        <pc:chgData name="Suzanne McCann" userId="c78b9ff9-acb3-4636-a62f-ce604cf3a84a" providerId="ADAL" clId="{9BAE3672-9726-4B29-944C-B74D61B6C2D6}" dt="2023-11-14T19:52:01.877" v="2183" actId="47"/>
        <pc:sldMkLst>
          <pc:docMk/>
          <pc:sldMk cId="135542477" sldId="2147308831"/>
        </pc:sldMkLst>
      </pc:sldChg>
      <pc:sldChg chg="modSp mod">
        <pc:chgData name="Suzanne McCann" userId="c78b9ff9-acb3-4636-a62f-ce604cf3a84a" providerId="ADAL" clId="{9BAE3672-9726-4B29-944C-B74D61B6C2D6}" dt="2023-11-14T20:34:43.308" v="2895" actId="179"/>
        <pc:sldMkLst>
          <pc:docMk/>
          <pc:sldMk cId="4075952014" sldId="2147308833"/>
        </pc:sldMkLst>
        <pc:spChg chg="mod">
          <ac:chgData name="Suzanne McCann" userId="c78b9ff9-acb3-4636-a62f-ce604cf3a84a" providerId="ADAL" clId="{9BAE3672-9726-4B29-944C-B74D61B6C2D6}" dt="2023-11-14T20:32:50.535" v="2885" actId="207"/>
          <ac:spMkLst>
            <pc:docMk/>
            <pc:sldMk cId="4075952014" sldId="2147308833"/>
            <ac:spMk id="2" creationId="{7FE268AF-EFBD-4F7D-A7FD-FC0113465EE7}"/>
          </ac:spMkLst>
        </pc:spChg>
        <pc:spChg chg="mod">
          <ac:chgData name="Suzanne McCann" userId="c78b9ff9-acb3-4636-a62f-ce604cf3a84a" providerId="ADAL" clId="{9BAE3672-9726-4B29-944C-B74D61B6C2D6}" dt="2023-11-14T20:34:43.308" v="2895" actId="179"/>
          <ac:spMkLst>
            <pc:docMk/>
            <pc:sldMk cId="4075952014" sldId="2147308833"/>
            <ac:spMk id="7" creationId="{B9ECF934-84C9-4844-96BF-6997EC4D4B72}"/>
          </ac:spMkLst>
        </pc:spChg>
        <pc:picChg chg="mod">
          <ac:chgData name="Suzanne McCann" userId="c78b9ff9-acb3-4636-a62f-ce604cf3a84a" providerId="ADAL" clId="{9BAE3672-9726-4B29-944C-B74D61B6C2D6}" dt="2023-11-14T20:32:37.215" v="2883" actId="1076"/>
          <ac:picMkLst>
            <pc:docMk/>
            <pc:sldMk cId="4075952014" sldId="2147308833"/>
            <ac:picMk id="3" creationId="{17DF1854-0C76-B521-F378-9202560698D9}"/>
          </ac:picMkLst>
        </pc:picChg>
      </pc:sldChg>
      <pc:sldChg chg="del">
        <pc:chgData name="Suzanne McCann" userId="c78b9ff9-acb3-4636-a62f-ce604cf3a84a" providerId="ADAL" clId="{9BAE3672-9726-4B29-944C-B74D61B6C2D6}" dt="2023-11-14T20:23:16.464" v="2675" actId="47"/>
        <pc:sldMkLst>
          <pc:docMk/>
          <pc:sldMk cId="315486460" sldId="2147308834"/>
        </pc:sldMkLst>
      </pc:sldChg>
      <pc:sldChg chg="del">
        <pc:chgData name="Suzanne McCann" userId="c78b9ff9-acb3-4636-a62f-ce604cf3a84a" providerId="ADAL" clId="{9BAE3672-9726-4B29-944C-B74D61B6C2D6}" dt="2023-11-14T20:23:17.786" v="2676" actId="47"/>
        <pc:sldMkLst>
          <pc:docMk/>
          <pc:sldMk cId="3548270161" sldId="2147308835"/>
        </pc:sldMkLst>
      </pc:sldChg>
      <pc:sldChg chg="addSp modSp mod modClrScheme chgLayout">
        <pc:chgData name="Suzanne McCann" userId="c78b9ff9-acb3-4636-a62f-ce604cf3a84a" providerId="ADAL" clId="{9BAE3672-9726-4B29-944C-B74D61B6C2D6}" dt="2023-11-14T20:37:40.828" v="2949" actId="20577"/>
        <pc:sldMkLst>
          <pc:docMk/>
          <pc:sldMk cId="3913468463" sldId="2147308836"/>
        </pc:sldMkLst>
        <pc:spChg chg="mod ord">
          <ac:chgData name="Suzanne McCann" userId="c78b9ff9-acb3-4636-a62f-ce604cf3a84a" providerId="ADAL" clId="{9BAE3672-9726-4B29-944C-B74D61B6C2D6}" dt="2023-11-14T17:54:20.910" v="52" actId="20577"/>
          <ac:spMkLst>
            <pc:docMk/>
            <pc:sldMk cId="3913468463" sldId="2147308836"/>
            <ac:spMk id="2" creationId="{5D171444-BCB9-FEC7-7F59-FFFD11BEFA37}"/>
          </ac:spMkLst>
        </pc:spChg>
        <pc:spChg chg="add mod ord">
          <ac:chgData name="Suzanne McCann" userId="c78b9ff9-acb3-4636-a62f-ce604cf3a84a" providerId="ADAL" clId="{9BAE3672-9726-4B29-944C-B74D61B6C2D6}" dt="2023-11-14T20:37:40.828" v="2949" actId="20577"/>
          <ac:spMkLst>
            <pc:docMk/>
            <pc:sldMk cId="3913468463" sldId="2147308836"/>
            <ac:spMk id="3" creationId="{371819B3-3578-EE1F-EC3E-45A6DA1D34D7}"/>
          </ac:spMkLst>
        </pc:spChg>
      </pc:sldChg>
      <pc:sldChg chg="addSp delSp modSp new mod ord modNotesTx">
        <pc:chgData name="Suzanne McCann" userId="c78b9ff9-acb3-4636-a62f-ce604cf3a84a" providerId="ADAL" clId="{9BAE3672-9726-4B29-944C-B74D61B6C2D6}" dt="2023-11-14T20:27:13.892" v="2739" actId="1076"/>
        <pc:sldMkLst>
          <pc:docMk/>
          <pc:sldMk cId="1922629156" sldId="2147308837"/>
        </pc:sldMkLst>
        <pc:spChg chg="del">
          <ac:chgData name="Suzanne McCann" userId="c78b9ff9-acb3-4636-a62f-ce604cf3a84a" providerId="ADAL" clId="{9BAE3672-9726-4B29-944C-B74D61B6C2D6}" dt="2023-11-14T17:55:49.085" v="175" actId="478"/>
          <ac:spMkLst>
            <pc:docMk/>
            <pc:sldMk cId="1922629156" sldId="2147308837"/>
            <ac:spMk id="2" creationId="{C0B3F14B-BDF2-F526-47B1-BF0DE410A0B0}"/>
          </ac:spMkLst>
        </pc:spChg>
        <pc:spChg chg="del">
          <ac:chgData name="Suzanne McCann" userId="c78b9ff9-acb3-4636-a62f-ce604cf3a84a" providerId="ADAL" clId="{9BAE3672-9726-4B29-944C-B74D61B6C2D6}" dt="2023-11-14T17:55:50.168" v="176" actId="478"/>
          <ac:spMkLst>
            <pc:docMk/>
            <pc:sldMk cId="1922629156" sldId="2147308837"/>
            <ac:spMk id="3" creationId="{5C9CF120-AA50-0BA1-2934-6F60F086C1D0}"/>
          </ac:spMkLst>
        </pc:spChg>
        <pc:spChg chg="del">
          <ac:chgData name="Suzanne McCann" userId="c78b9ff9-acb3-4636-a62f-ce604cf3a84a" providerId="ADAL" clId="{9BAE3672-9726-4B29-944C-B74D61B6C2D6}" dt="2023-11-14T17:55:50.922" v="177" actId="478"/>
          <ac:spMkLst>
            <pc:docMk/>
            <pc:sldMk cId="1922629156" sldId="2147308837"/>
            <ac:spMk id="4" creationId="{EB4E4A5A-4B25-B579-C34A-4284C9C04008}"/>
          </ac:spMkLst>
        </pc:spChg>
        <pc:spChg chg="add mod ord">
          <ac:chgData name="Suzanne McCann" userId="c78b9ff9-acb3-4636-a62f-ce604cf3a84a" providerId="ADAL" clId="{9BAE3672-9726-4B29-944C-B74D61B6C2D6}" dt="2023-11-14T20:00:24.634" v="2280" actId="164"/>
          <ac:spMkLst>
            <pc:docMk/>
            <pc:sldMk cId="1922629156" sldId="2147308837"/>
            <ac:spMk id="5" creationId="{F0D4BD9F-6108-0F93-CF0B-28897CFD236C}"/>
          </ac:spMkLst>
        </pc:spChg>
        <pc:spChg chg="add mod">
          <ac:chgData name="Suzanne McCann" userId="c78b9ff9-acb3-4636-a62f-ce604cf3a84a" providerId="ADAL" clId="{9BAE3672-9726-4B29-944C-B74D61B6C2D6}" dt="2023-11-14T19:08:09.750" v="981" actId="164"/>
          <ac:spMkLst>
            <pc:docMk/>
            <pc:sldMk cId="1922629156" sldId="2147308837"/>
            <ac:spMk id="6" creationId="{E60E31B5-CAB0-C1A3-D4B8-B167A25A72A3}"/>
          </ac:spMkLst>
        </pc:spChg>
        <pc:spChg chg="add mod">
          <ac:chgData name="Suzanne McCann" userId="c78b9ff9-acb3-4636-a62f-ce604cf3a84a" providerId="ADAL" clId="{9BAE3672-9726-4B29-944C-B74D61B6C2D6}" dt="2023-11-14T19:10:59.827" v="1097" actId="255"/>
          <ac:spMkLst>
            <pc:docMk/>
            <pc:sldMk cId="1922629156" sldId="2147308837"/>
            <ac:spMk id="7" creationId="{1941597F-4F7B-6A51-4004-64C6AB72C03A}"/>
          </ac:spMkLst>
        </pc:spChg>
        <pc:spChg chg="add mod ord">
          <ac:chgData name="Suzanne McCann" userId="c78b9ff9-acb3-4636-a62f-ce604cf3a84a" providerId="ADAL" clId="{9BAE3672-9726-4B29-944C-B74D61B6C2D6}" dt="2023-11-14T20:27:11.009" v="2738" actId="166"/>
          <ac:spMkLst>
            <pc:docMk/>
            <pc:sldMk cId="1922629156" sldId="2147308837"/>
            <ac:spMk id="9" creationId="{C9CC7E79-C58A-1CB2-5AF6-6AC6BC5FAA18}"/>
          </ac:spMkLst>
        </pc:spChg>
        <pc:spChg chg="add mod">
          <ac:chgData name="Suzanne McCann" userId="c78b9ff9-acb3-4636-a62f-ce604cf3a84a" providerId="ADAL" clId="{9BAE3672-9726-4B29-944C-B74D61B6C2D6}" dt="2023-11-14T19:54:15.726" v="2200" actId="113"/>
          <ac:spMkLst>
            <pc:docMk/>
            <pc:sldMk cId="1922629156" sldId="2147308837"/>
            <ac:spMk id="12" creationId="{050B52E6-F4D2-494F-DD97-918DCA53742F}"/>
          </ac:spMkLst>
        </pc:spChg>
        <pc:spChg chg="add mod ord">
          <ac:chgData name="Suzanne McCann" userId="c78b9ff9-acb3-4636-a62f-ce604cf3a84a" providerId="ADAL" clId="{9BAE3672-9726-4B29-944C-B74D61B6C2D6}" dt="2023-11-14T20:01:15.007" v="2418" actId="207"/>
          <ac:spMkLst>
            <pc:docMk/>
            <pc:sldMk cId="1922629156" sldId="2147308837"/>
            <ac:spMk id="13" creationId="{6C6C1007-3A93-7894-5234-099A2326EB18}"/>
          </ac:spMkLst>
        </pc:spChg>
        <pc:spChg chg="add mod">
          <ac:chgData name="Suzanne McCann" userId="c78b9ff9-acb3-4636-a62f-ce604cf3a84a" providerId="ADAL" clId="{9BAE3672-9726-4B29-944C-B74D61B6C2D6}" dt="2023-11-14T20:27:13.892" v="2739" actId="1076"/>
          <ac:spMkLst>
            <pc:docMk/>
            <pc:sldMk cId="1922629156" sldId="2147308837"/>
            <ac:spMk id="15" creationId="{B1EAC485-9B82-4EF2-196F-12A1C2997FCC}"/>
          </ac:spMkLst>
        </pc:spChg>
        <pc:grpChg chg="add mod">
          <ac:chgData name="Suzanne McCann" userId="c78b9ff9-acb3-4636-a62f-ce604cf3a84a" providerId="ADAL" clId="{9BAE3672-9726-4B29-944C-B74D61B6C2D6}" dt="2023-11-14T19:11:03.637" v="1098" actId="1076"/>
          <ac:grpSpMkLst>
            <pc:docMk/>
            <pc:sldMk cId="1922629156" sldId="2147308837"/>
            <ac:grpSpMk id="8" creationId="{8125E7FC-9B19-84E0-00AB-2E013A0697E7}"/>
          </ac:grpSpMkLst>
        </pc:grpChg>
        <pc:grpChg chg="add mod">
          <ac:chgData name="Suzanne McCann" userId="c78b9ff9-acb3-4636-a62f-ce604cf3a84a" providerId="ADAL" clId="{9BAE3672-9726-4B29-944C-B74D61B6C2D6}" dt="2023-11-14T20:01:22.603" v="2419" actId="1076"/>
          <ac:grpSpMkLst>
            <pc:docMk/>
            <pc:sldMk cId="1922629156" sldId="2147308837"/>
            <ac:grpSpMk id="14" creationId="{FA661B25-729E-E611-9616-B0F535A41469}"/>
          </ac:grpSpMkLst>
        </pc:grpChg>
        <pc:picChg chg="add mod ord modCrop">
          <ac:chgData name="Suzanne McCann" userId="c78b9ff9-acb3-4636-a62f-ce604cf3a84a" providerId="ADAL" clId="{9BAE3672-9726-4B29-944C-B74D61B6C2D6}" dt="2023-11-14T20:26:40.944" v="2730" actId="1076"/>
          <ac:picMkLst>
            <pc:docMk/>
            <pc:sldMk cId="1922629156" sldId="2147308837"/>
            <ac:picMk id="11" creationId="{906382C6-9FAF-E6CE-D8C5-C0FE4C8390F7}"/>
          </ac:picMkLst>
        </pc:picChg>
      </pc:sldChg>
      <pc:sldMasterChg chg="del delSldLayout">
        <pc:chgData name="Suzanne McCann" userId="c78b9ff9-acb3-4636-a62f-ce604cf3a84a" providerId="ADAL" clId="{9BAE3672-9726-4B29-944C-B74D61B6C2D6}" dt="2023-11-14T19:54:54.255" v="2204" actId="47"/>
        <pc:sldMasterMkLst>
          <pc:docMk/>
          <pc:sldMasterMk cId="771845343" sldId="2147483930"/>
        </pc:sldMasterMkLst>
        <pc:sldLayoutChg chg="del">
          <pc:chgData name="Suzanne McCann" userId="c78b9ff9-acb3-4636-a62f-ce604cf3a84a" providerId="ADAL" clId="{9BAE3672-9726-4B29-944C-B74D61B6C2D6}" dt="2023-11-14T19:54:54.255" v="2204" actId="47"/>
          <pc:sldLayoutMkLst>
            <pc:docMk/>
            <pc:sldMasterMk cId="771845343" sldId="2147483930"/>
            <pc:sldLayoutMk cId="743491763" sldId="2147483931"/>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2990085092" sldId="2147483932"/>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1243807404" sldId="2147483933"/>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2672888037" sldId="2147483934"/>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4267069933" sldId="2147483935"/>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3939534898" sldId="2147483936"/>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1043460217" sldId="2147483937"/>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1281487096" sldId="2147483938"/>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675928161" sldId="2147483939"/>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1841346133" sldId="2147483940"/>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874910825" sldId="2147483941"/>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4256052700" sldId="2147483942"/>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3486801052" sldId="2147483943"/>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2744568942" sldId="2147483944"/>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2400535205" sldId="2147483945"/>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2419435741" sldId="2147483947"/>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2697706183" sldId="2147483948"/>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3285326092" sldId="2147483949"/>
          </pc:sldLayoutMkLst>
        </pc:sldLayoutChg>
        <pc:sldLayoutChg chg="del">
          <pc:chgData name="Suzanne McCann" userId="c78b9ff9-acb3-4636-a62f-ce604cf3a84a" providerId="ADAL" clId="{9BAE3672-9726-4B29-944C-B74D61B6C2D6}" dt="2023-11-14T19:54:54.255" v="2204" actId="47"/>
          <pc:sldLayoutMkLst>
            <pc:docMk/>
            <pc:sldMasterMk cId="771845343" sldId="2147483930"/>
            <pc:sldLayoutMk cId="648952441" sldId="214748395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CPA Registered in Ohio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A0-48F6-9D0A-56FD5ED39A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A0-48F6-9D0A-56FD5ED39A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A0-48F6-9D0A-56FD5ED39AA5}"/>
              </c:ext>
            </c:extLst>
          </c:dPt>
          <c:cat>
            <c:strRef>
              <c:f>Sheet1!$A$2:$A$4</c:f>
              <c:strCache>
                <c:ptCount val="3"/>
                <c:pt idx="0">
                  <c:v>Active CPAs</c:v>
                </c:pt>
                <c:pt idx="1">
                  <c:v>Inactive CPAs</c:v>
                </c:pt>
                <c:pt idx="2">
                  <c:v>All Others</c:v>
                </c:pt>
              </c:strCache>
            </c:strRef>
          </c:cat>
          <c:val>
            <c:numRef>
              <c:f>Sheet1!$B$2:$B$4</c:f>
              <c:numCache>
                <c:formatCode>#,##0</c:formatCode>
                <c:ptCount val="3"/>
                <c:pt idx="0">
                  <c:v>18776</c:v>
                </c:pt>
                <c:pt idx="1">
                  <c:v>5761</c:v>
                </c:pt>
                <c:pt idx="2">
                  <c:v>11740</c:v>
                </c:pt>
              </c:numCache>
            </c:numRef>
          </c:val>
          <c:extLst>
            <c:ext xmlns:c16="http://schemas.microsoft.com/office/drawing/2014/chart" uri="{C3380CC4-5D6E-409C-BE32-E72D297353CC}">
              <c16:uniqueId val="{00000000-F9B1-4CDF-8ECE-42E89DE538C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620329198719082"/>
          <c:y val="5.863966666034826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CPAs by 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6D-4121-9CAF-1054B1817F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6D-4121-9CAF-1054B1817F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AD6D-4121-9CAF-1054B1817F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AD6D-4121-9CAF-1054B1817F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6-AD6D-4121-9CAF-1054B1817F8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AD6D-4121-9CAF-1054B1817F8F}"/>
              </c:ext>
            </c:extLst>
          </c:dPt>
          <c:dLbls>
            <c:dLbl>
              <c:idx val="0"/>
              <c:layout>
                <c:manualLayout>
                  <c:x val="-7.6123348377868383E-2"/>
                  <c:y val="0.12877719407235602"/>
                </c:manualLayout>
              </c:layout>
              <c:tx>
                <c:rich>
                  <a:bodyPr/>
                  <a:lstStyle/>
                  <a:p>
                    <a:fld id="{968CBE17-DB45-42F6-8A95-E74F95590E66}" type="PERCENTAGE">
                      <a:rPr lang="en-US" sz="18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6D-4121-9CAF-1054B1817F8F}"/>
                </c:ext>
              </c:extLst>
            </c:dLbl>
            <c:dLbl>
              <c:idx val="1"/>
              <c:layout>
                <c:manualLayout>
                  <c:x val="-0.14450198681905194"/>
                  <c:y val="-9.734577727303742E-2"/>
                </c:manualLayout>
              </c:layout>
              <c:tx>
                <c:rich>
                  <a:bodyPr/>
                  <a:lstStyle/>
                  <a:p>
                    <a:fld id="{693A64E2-6908-4700-8FE1-A9CA1C1E33C2}" type="PERCENTAGE">
                      <a:rPr lang="en-US" sz="18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6D-4121-9CAF-1054B1817F8F}"/>
                </c:ext>
              </c:extLst>
            </c:dLbl>
            <c:dLbl>
              <c:idx val="2"/>
              <c:layout>
                <c:manualLayout>
                  <c:x val="6.8963337719713705E-2"/>
                  <c:y val="-0.1634592114789134"/>
                </c:manualLayout>
              </c:layout>
              <c:tx>
                <c:rich>
                  <a:bodyPr/>
                  <a:lstStyle/>
                  <a:p>
                    <a:fld id="{B6E30FE3-2DC0-4C76-98FA-116DEE30C731}" type="PERCENTAGE">
                      <a:rPr lang="en-US" sz="18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D6D-4121-9CAF-1054B1817F8F}"/>
                </c:ext>
              </c:extLst>
            </c:dLbl>
            <c:dLbl>
              <c:idx val="3"/>
              <c:layout>
                <c:manualLayout>
                  <c:x val="0.13371009410387338"/>
                  <c:y val="-3.8646881276157237E-2"/>
                </c:manualLayout>
              </c:layout>
              <c:tx>
                <c:rich>
                  <a:bodyPr/>
                  <a:lstStyle/>
                  <a:p>
                    <a:fld id="{6DF05C2B-3B7C-4AA7-AE1D-9E8B45CAF508}" type="PERCENTAGE">
                      <a:rPr lang="en-US" sz="18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D6D-4121-9CAF-1054B1817F8F}"/>
                </c:ext>
              </c:extLst>
            </c:dLbl>
            <c:dLbl>
              <c:idx val="4"/>
              <c:layout>
                <c:manualLayout>
                  <c:x val="0.10446661183123321"/>
                  <c:y val="0.13706264791574402"/>
                </c:manualLayout>
              </c:layout>
              <c:tx>
                <c:rich>
                  <a:bodyPr/>
                  <a:lstStyle/>
                  <a:p>
                    <a:fld id="{5EBC7F82-E802-4C4C-884D-CE02D618261F}" type="PERCENTAGE">
                      <a:rPr lang="en-US" sz="18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D6D-4121-9CAF-1054B1817F8F}"/>
                </c:ext>
              </c:extLst>
            </c:dLbl>
            <c:dLbl>
              <c:idx val="5"/>
              <c:layout>
                <c:manualLayout>
                  <c:x val="2.9769660513240575E-2"/>
                  <c:y val="9.9648030486136005E-2"/>
                </c:manualLayout>
              </c:layout>
              <c:tx>
                <c:rich>
                  <a:bodyPr/>
                  <a:lstStyle/>
                  <a:p>
                    <a:fld id="{31AE1A80-63BE-415F-8FA7-197955920B2C}" type="PERCENTAGE">
                      <a:rPr lang="en-US" sz="18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D6D-4121-9CAF-1054B1817F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70+</c:v>
                </c:pt>
                <c:pt idx="1">
                  <c:v>60-70</c:v>
                </c:pt>
                <c:pt idx="2">
                  <c:v>50-60</c:v>
                </c:pt>
                <c:pt idx="3">
                  <c:v>40-50</c:v>
                </c:pt>
                <c:pt idx="4">
                  <c:v>30-40</c:v>
                </c:pt>
                <c:pt idx="5">
                  <c:v>20-30</c:v>
                </c:pt>
              </c:strCache>
            </c:strRef>
          </c:cat>
          <c:val>
            <c:numRef>
              <c:f>Sheet1!$B$2:$B$7</c:f>
              <c:numCache>
                <c:formatCode>General</c:formatCode>
                <c:ptCount val="6"/>
                <c:pt idx="0">
                  <c:v>6637</c:v>
                </c:pt>
                <c:pt idx="1">
                  <c:v>9553</c:v>
                </c:pt>
                <c:pt idx="2">
                  <c:v>7921</c:v>
                </c:pt>
                <c:pt idx="3">
                  <c:v>5004</c:v>
                </c:pt>
                <c:pt idx="4">
                  <c:v>5170</c:v>
                </c:pt>
                <c:pt idx="5">
                  <c:v>1992</c:v>
                </c:pt>
              </c:numCache>
            </c:numRef>
          </c:val>
          <c:extLst>
            <c:ext xmlns:c16="http://schemas.microsoft.com/office/drawing/2014/chart" uri="{C3380CC4-5D6E-409C-BE32-E72D297353CC}">
              <c16:uniqueId val="{00000000-AD6D-4121-9CAF-1054B1817F8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604476060830162"/>
          <c:y val="0.92211301100714915"/>
          <c:w val="0.65559028339188929"/>
          <c:h val="5.936919952116203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Active Status by 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743-423A-BF8A-D64F875691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1743-423A-BF8A-D64F875691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43-423A-BF8A-D64F875691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1743-423A-BF8A-D64F8756916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1743-423A-BF8A-D64F8756916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1743-423A-BF8A-D64F87569166}"/>
              </c:ext>
            </c:extLst>
          </c:dPt>
          <c:dLbls>
            <c:dLbl>
              <c:idx val="0"/>
              <c:layout>
                <c:manualLayout>
                  <c:x val="-3.074064960629927E-2"/>
                  <c:y val="0.13642340450151302"/>
                </c:manualLayout>
              </c:layout>
              <c:tx>
                <c:rich>
                  <a:bodyPr/>
                  <a:lstStyle/>
                  <a:p>
                    <a:fld id="{D2AE0510-F2E5-4A0B-B875-E802FF33893C}" type="PERCENTAGE">
                      <a:rPr lang="en-US" sz="180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43-423A-BF8A-D64F87569166}"/>
                </c:ext>
              </c:extLst>
            </c:dLbl>
            <c:dLbl>
              <c:idx val="1"/>
              <c:layout>
                <c:manualLayout>
                  <c:x val="-0.11681096210629921"/>
                  <c:y val="9.1952319638759869E-2"/>
                </c:manualLayout>
              </c:layout>
              <c:tx>
                <c:rich>
                  <a:bodyPr/>
                  <a:lstStyle/>
                  <a:p>
                    <a:fld id="{E1F6CB80-FAFF-4DBF-B315-E89110C803C4}" type="PERCENTAGE">
                      <a:rPr lang="en-US" sz="180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743-423A-BF8A-D64F87569166}"/>
                </c:ext>
              </c:extLst>
            </c:dLbl>
            <c:dLbl>
              <c:idx val="2"/>
              <c:layout>
                <c:manualLayout>
                  <c:x val="-9.7527928149606299E-2"/>
                  <c:y val="-0.14565999350024647"/>
                </c:manualLayout>
              </c:layout>
              <c:tx>
                <c:rich>
                  <a:bodyPr/>
                  <a:lstStyle/>
                  <a:p>
                    <a:fld id="{AEE5B94D-3B92-4C3D-91BE-DC27350F325B}" type="PERCENTAGE">
                      <a:rPr lang="en-US" sz="180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743-423A-BF8A-D64F87569166}"/>
                </c:ext>
              </c:extLst>
            </c:dLbl>
            <c:dLbl>
              <c:idx val="3"/>
              <c:layout>
                <c:manualLayout>
                  <c:x val="7.2847440944881894E-2"/>
                  <c:y val="-0.1537221239098103"/>
                </c:manualLayout>
              </c:layout>
              <c:tx>
                <c:rich>
                  <a:bodyPr/>
                  <a:lstStyle/>
                  <a:p>
                    <a:fld id="{E4BE17A0-74C0-4A08-920C-06D7B58B6590}" type="PERCENTAGE">
                      <a:rPr lang="en-US" sz="180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743-423A-BF8A-D64F87569166}"/>
                </c:ext>
              </c:extLst>
            </c:dLbl>
            <c:dLbl>
              <c:idx val="4"/>
              <c:layout>
                <c:manualLayout>
                  <c:x val="0.12866247315343282"/>
                  <c:y val="3.0302790387346273E-2"/>
                </c:manualLayout>
              </c:layout>
              <c:tx>
                <c:rich>
                  <a:bodyPr/>
                  <a:lstStyle/>
                  <a:p>
                    <a:fld id="{2E2F6DCD-7BF5-4433-B183-5154AE22A6F0}" type="PERCENTAGE">
                      <a:rPr lang="en-US" sz="180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743-423A-BF8A-D64F87569166}"/>
                </c:ext>
              </c:extLst>
            </c:dLbl>
            <c:dLbl>
              <c:idx val="5"/>
              <c:layout>
                <c:manualLayout>
                  <c:x val="5.4307455708661363E-2"/>
                  <c:y val="0.13702189117729513"/>
                </c:manualLayout>
              </c:layout>
              <c:tx>
                <c:rich>
                  <a:bodyPr/>
                  <a:lstStyle/>
                  <a:p>
                    <a:fld id="{F8E5BDC1-9D2C-47F7-8E41-521D24C28706}" type="PERCENTAGE">
                      <a:rPr lang="en-US" sz="180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743-423A-BF8A-D64F875691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70+</c:v>
                </c:pt>
                <c:pt idx="1">
                  <c:v>60-70</c:v>
                </c:pt>
                <c:pt idx="2">
                  <c:v>50-60</c:v>
                </c:pt>
                <c:pt idx="3">
                  <c:v>40-50</c:v>
                </c:pt>
                <c:pt idx="4">
                  <c:v>30-40</c:v>
                </c:pt>
                <c:pt idx="5">
                  <c:v>20-30</c:v>
                </c:pt>
              </c:strCache>
            </c:strRef>
          </c:cat>
          <c:val>
            <c:numRef>
              <c:f>Sheet1!$B$2:$B$7</c:f>
              <c:numCache>
                <c:formatCode>General</c:formatCode>
                <c:ptCount val="6"/>
                <c:pt idx="0">
                  <c:v>1218</c:v>
                </c:pt>
                <c:pt idx="1">
                  <c:v>3484</c:v>
                </c:pt>
                <c:pt idx="2">
                  <c:v>4253</c:v>
                </c:pt>
                <c:pt idx="3">
                  <c:v>3537</c:v>
                </c:pt>
                <c:pt idx="4">
                  <c:v>4370</c:v>
                </c:pt>
                <c:pt idx="5">
                  <c:v>1914</c:v>
                </c:pt>
              </c:numCache>
            </c:numRef>
          </c:val>
          <c:extLst>
            <c:ext xmlns:c16="http://schemas.microsoft.com/office/drawing/2014/chart" uri="{C3380CC4-5D6E-409C-BE32-E72D297353CC}">
              <c16:uniqueId val="{00000000-1743-423A-BF8A-D64F8756916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08953-9134-4FC4-9277-E904DCC7154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22FEAE1-5F8D-4E3A-AEB6-EE8BFFE86496}">
      <dgm:prSet phldrT="[Text]"/>
      <dgm:spPr>
        <a:solidFill>
          <a:srgbClr val="61366E"/>
        </a:solidFill>
        <a:ln>
          <a:noFill/>
        </a:ln>
      </dgm:spPr>
      <dgm:t>
        <a:bodyPr/>
        <a:lstStyle/>
        <a:p>
          <a:r>
            <a:rPr lang="en-US" b="1" dirty="0"/>
            <a:t>Loss Overall </a:t>
          </a:r>
        </a:p>
      </dgm:t>
    </dgm:pt>
    <dgm:pt modelId="{F0581AAB-6F30-4812-8567-C69CC51115AF}" type="parTrans" cxnId="{4706D40E-457D-451C-8B28-C05E717A6A63}">
      <dgm:prSet/>
      <dgm:spPr/>
      <dgm:t>
        <a:bodyPr/>
        <a:lstStyle/>
        <a:p>
          <a:endParaRPr lang="en-US"/>
        </a:p>
      </dgm:t>
    </dgm:pt>
    <dgm:pt modelId="{EE9C56F1-5D96-49B0-BB49-2B90CBD10F33}" type="sibTrans" cxnId="{4706D40E-457D-451C-8B28-C05E717A6A63}">
      <dgm:prSet/>
      <dgm:spPr/>
      <dgm:t>
        <a:bodyPr/>
        <a:lstStyle/>
        <a:p>
          <a:endParaRPr lang="en-US"/>
        </a:p>
      </dgm:t>
    </dgm:pt>
    <dgm:pt modelId="{8AF36D29-9F12-4CE1-B4EC-190DA7EF7727}">
      <dgm:prSet phldrT="[Text]" custT="1"/>
      <dgm:spPr>
        <a:solidFill>
          <a:schemeClr val="accent4">
            <a:lumMod val="40000"/>
            <a:lumOff val="60000"/>
            <a:alpha val="90000"/>
          </a:schemeClr>
        </a:solidFill>
        <a:ln>
          <a:noFill/>
        </a:ln>
      </dgm:spPr>
      <dgm:t>
        <a:bodyPr/>
        <a:lstStyle/>
        <a:p>
          <a:r>
            <a:rPr lang="en-US" sz="3200" b="1" dirty="0"/>
            <a:t>300,000</a:t>
          </a:r>
          <a:r>
            <a:rPr lang="en-US" sz="2500" b="1" dirty="0"/>
            <a:t> </a:t>
          </a:r>
          <a:r>
            <a:rPr lang="en-US" sz="2200" dirty="0"/>
            <a:t>U.S. accountants and auditors who left their jobs between 2021-2023</a:t>
          </a:r>
          <a:endParaRPr lang="en-US" sz="2200" b="1" dirty="0"/>
        </a:p>
      </dgm:t>
    </dgm:pt>
    <dgm:pt modelId="{818B6F43-62C2-4143-A638-59B0C1F98BF3}" type="parTrans" cxnId="{4D12156B-206A-41B1-8AE7-56A8F25057A8}">
      <dgm:prSet/>
      <dgm:spPr/>
      <dgm:t>
        <a:bodyPr/>
        <a:lstStyle/>
        <a:p>
          <a:endParaRPr lang="en-US"/>
        </a:p>
      </dgm:t>
    </dgm:pt>
    <dgm:pt modelId="{D2F0BFDB-3CA1-40DB-BC73-58CFF67075BE}" type="sibTrans" cxnId="{4D12156B-206A-41B1-8AE7-56A8F25057A8}">
      <dgm:prSet/>
      <dgm:spPr/>
      <dgm:t>
        <a:bodyPr/>
        <a:lstStyle/>
        <a:p>
          <a:endParaRPr lang="en-US"/>
        </a:p>
      </dgm:t>
    </dgm:pt>
    <dgm:pt modelId="{2480FB8F-EC2E-4A66-8D3C-76ED301D95AB}">
      <dgm:prSet phldrT="[Text]"/>
      <dgm:spPr>
        <a:solidFill>
          <a:srgbClr val="246E9A"/>
        </a:solidFill>
        <a:ln>
          <a:noFill/>
        </a:ln>
      </dgm:spPr>
      <dgm:t>
        <a:bodyPr/>
        <a:lstStyle/>
        <a:p>
          <a:r>
            <a:rPr lang="en-US" b="1" dirty="0"/>
            <a:t>Loss by Age</a:t>
          </a:r>
        </a:p>
      </dgm:t>
    </dgm:pt>
    <dgm:pt modelId="{2519F2B4-FED9-4A95-90AE-433AF13FE367}" type="parTrans" cxnId="{95DD885D-F20B-42A8-B778-83BBE6486E70}">
      <dgm:prSet/>
      <dgm:spPr/>
      <dgm:t>
        <a:bodyPr/>
        <a:lstStyle/>
        <a:p>
          <a:endParaRPr lang="en-US"/>
        </a:p>
      </dgm:t>
    </dgm:pt>
    <dgm:pt modelId="{14CA9DBA-0740-45D7-BBBD-B4B365584CAD}" type="sibTrans" cxnId="{95DD885D-F20B-42A8-B778-83BBE6486E70}">
      <dgm:prSet/>
      <dgm:spPr/>
      <dgm:t>
        <a:bodyPr/>
        <a:lstStyle/>
        <a:p>
          <a:endParaRPr lang="en-US"/>
        </a:p>
      </dgm:t>
    </dgm:pt>
    <dgm:pt modelId="{1C91EF8A-2AA0-4A92-940E-550C0EEA5380}">
      <dgm:prSet phldrT="[Text]" custT="1"/>
      <dgm:spPr>
        <a:solidFill>
          <a:schemeClr val="accent3">
            <a:lumMod val="40000"/>
            <a:lumOff val="60000"/>
            <a:alpha val="90000"/>
          </a:schemeClr>
        </a:solidFill>
        <a:ln>
          <a:noFill/>
        </a:ln>
      </dgm:spPr>
      <dgm:t>
        <a:bodyPr/>
        <a:lstStyle/>
        <a:p>
          <a:r>
            <a:rPr lang="en-US" sz="3200" b="1" dirty="0"/>
            <a:t>25 to 34-year-olds &amp; 45 to 54-year-olds </a:t>
          </a:r>
          <a:r>
            <a:rPr lang="en-US" sz="2200" dirty="0"/>
            <a:t>Leaving the profession</a:t>
          </a:r>
          <a:endParaRPr lang="en-US" sz="2200" b="1" dirty="0"/>
        </a:p>
      </dgm:t>
    </dgm:pt>
    <dgm:pt modelId="{EFC16AC9-1823-470B-B5AD-D72CAECB8949}" type="parTrans" cxnId="{DB0C7A9E-97DC-4576-8687-EEC37EE0A9E7}">
      <dgm:prSet/>
      <dgm:spPr/>
      <dgm:t>
        <a:bodyPr/>
        <a:lstStyle/>
        <a:p>
          <a:endParaRPr lang="en-US"/>
        </a:p>
      </dgm:t>
    </dgm:pt>
    <dgm:pt modelId="{71FDBE8F-AEA2-45C8-8AD8-02CAB401A72B}" type="sibTrans" cxnId="{DB0C7A9E-97DC-4576-8687-EEC37EE0A9E7}">
      <dgm:prSet/>
      <dgm:spPr/>
      <dgm:t>
        <a:bodyPr/>
        <a:lstStyle/>
        <a:p>
          <a:endParaRPr lang="en-US"/>
        </a:p>
      </dgm:t>
    </dgm:pt>
    <dgm:pt modelId="{B1198838-FE06-4EAC-9161-7F2FB8ADE17D}">
      <dgm:prSet phldrT="[Text]"/>
      <dgm:spPr>
        <a:solidFill>
          <a:srgbClr val="A3D283"/>
        </a:solidFill>
      </dgm:spPr>
      <dgm:t>
        <a:bodyPr/>
        <a:lstStyle/>
        <a:p>
          <a:r>
            <a:rPr lang="en-US" b="1" dirty="0"/>
            <a:t>Demand</a:t>
          </a:r>
        </a:p>
      </dgm:t>
    </dgm:pt>
    <dgm:pt modelId="{4F700687-6E82-4528-9991-43545326E4C6}" type="parTrans" cxnId="{8C5D72C6-D423-46EE-AF12-727A57DBDDA2}">
      <dgm:prSet/>
      <dgm:spPr/>
      <dgm:t>
        <a:bodyPr/>
        <a:lstStyle/>
        <a:p>
          <a:endParaRPr lang="en-US"/>
        </a:p>
      </dgm:t>
    </dgm:pt>
    <dgm:pt modelId="{926350A6-1D83-45DF-B71F-FCF3BFA99FAD}" type="sibTrans" cxnId="{8C5D72C6-D423-46EE-AF12-727A57DBDDA2}">
      <dgm:prSet/>
      <dgm:spPr/>
      <dgm:t>
        <a:bodyPr/>
        <a:lstStyle/>
        <a:p>
          <a:endParaRPr lang="en-US"/>
        </a:p>
      </dgm:t>
    </dgm:pt>
    <dgm:pt modelId="{D34B174E-CE93-4981-B910-17B5EEB18669}">
      <dgm:prSet phldrT="[Text]" custT="1"/>
      <dgm:spPr/>
      <dgm:t>
        <a:bodyPr/>
        <a:lstStyle/>
        <a:p>
          <a:r>
            <a:rPr lang="en-US" sz="3200" b="1" dirty="0"/>
            <a:t>136,400</a:t>
          </a:r>
          <a:r>
            <a:rPr lang="en-US" sz="2500" b="1" dirty="0"/>
            <a:t> </a:t>
          </a:r>
          <a:r>
            <a:rPr lang="en-US" sz="2200" dirty="0"/>
            <a:t>Projected annual job openings through 2031</a:t>
          </a:r>
          <a:endParaRPr lang="en-US" sz="2200" b="1" dirty="0"/>
        </a:p>
      </dgm:t>
    </dgm:pt>
    <dgm:pt modelId="{F0DE438F-D12E-4D63-B2C1-0719AC917150}" type="parTrans" cxnId="{704093F3-CD07-4B96-9DE8-458446FCBEEF}">
      <dgm:prSet/>
      <dgm:spPr/>
      <dgm:t>
        <a:bodyPr/>
        <a:lstStyle/>
        <a:p>
          <a:endParaRPr lang="en-US"/>
        </a:p>
      </dgm:t>
    </dgm:pt>
    <dgm:pt modelId="{95834C9C-176D-45DF-B93C-0B926EAD783A}" type="sibTrans" cxnId="{704093F3-CD07-4B96-9DE8-458446FCBEEF}">
      <dgm:prSet/>
      <dgm:spPr/>
      <dgm:t>
        <a:bodyPr/>
        <a:lstStyle/>
        <a:p>
          <a:endParaRPr lang="en-US"/>
        </a:p>
      </dgm:t>
    </dgm:pt>
    <dgm:pt modelId="{2890A9D2-D19C-4824-89AE-F6B6A4798312}">
      <dgm:prSet phldrT="[Text]"/>
      <dgm:spPr>
        <a:solidFill>
          <a:srgbClr val="00B0AA"/>
        </a:solidFill>
        <a:ln>
          <a:noFill/>
        </a:ln>
      </dgm:spPr>
      <dgm:t>
        <a:bodyPr/>
        <a:lstStyle/>
        <a:p>
          <a:r>
            <a:rPr lang="en-US" b="1" dirty="0"/>
            <a:t>Boomer Retirements</a:t>
          </a:r>
        </a:p>
      </dgm:t>
    </dgm:pt>
    <dgm:pt modelId="{EF6694DD-C638-4C33-9FB8-060ED237AE80}" type="parTrans" cxnId="{436E0B1A-E169-4BF9-8A56-6F420ED5812B}">
      <dgm:prSet/>
      <dgm:spPr/>
      <dgm:t>
        <a:bodyPr/>
        <a:lstStyle/>
        <a:p>
          <a:endParaRPr lang="en-US"/>
        </a:p>
      </dgm:t>
    </dgm:pt>
    <dgm:pt modelId="{0BAD73FC-9C87-4B71-A5F8-EF27F4C8FAC4}" type="sibTrans" cxnId="{436E0B1A-E169-4BF9-8A56-6F420ED5812B}">
      <dgm:prSet/>
      <dgm:spPr/>
      <dgm:t>
        <a:bodyPr/>
        <a:lstStyle/>
        <a:p>
          <a:endParaRPr lang="en-US"/>
        </a:p>
      </dgm:t>
    </dgm:pt>
    <dgm:pt modelId="{AB948DAD-AA48-4FD9-8642-5AC0D41FBA00}">
      <dgm:prSet custT="1"/>
      <dgm:spPr>
        <a:solidFill>
          <a:schemeClr val="accent2">
            <a:lumMod val="40000"/>
            <a:lumOff val="60000"/>
            <a:alpha val="90000"/>
          </a:schemeClr>
        </a:solidFill>
        <a:ln>
          <a:noFill/>
        </a:ln>
      </dgm:spPr>
      <dgm:t>
        <a:bodyPr/>
        <a:lstStyle/>
        <a:p>
          <a:r>
            <a:rPr lang="en-US" sz="3200" b="1" dirty="0"/>
            <a:t>75% </a:t>
          </a:r>
          <a:br>
            <a:rPr lang="en-US" sz="3200" b="1" dirty="0"/>
          </a:br>
          <a:r>
            <a:rPr lang="en-US" sz="2200" dirty="0"/>
            <a:t>Individuals in the CPA workforce who reached retirement age in 2020</a:t>
          </a:r>
        </a:p>
      </dgm:t>
    </dgm:pt>
    <dgm:pt modelId="{AFEE3D15-6ECD-444C-979C-C7CB5B4888AF}" type="parTrans" cxnId="{322CC361-D76F-4712-9BFE-25EC8047C56E}">
      <dgm:prSet/>
      <dgm:spPr/>
      <dgm:t>
        <a:bodyPr/>
        <a:lstStyle/>
        <a:p>
          <a:endParaRPr lang="en-US"/>
        </a:p>
      </dgm:t>
    </dgm:pt>
    <dgm:pt modelId="{4D0376BC-4945-4B8B-9F22-1E7832FAAF10}" type="sibTrans" cxnId="{322CC361-D76F-4712-9BFE-25EC8047C56E}">
      <dgm:prSet/>
      <dgm:spPr/>
      <dgm:t>
        <a:bodyPr/>
        <a:lstStyle/>
        <a:p>
          <a:endParaRPr lang="en-US"/>
        </a:p>
      </dgm:t>
    </dgm:pt>
    <dgm:pt modelId="{9797EA11-49A0-4D99-BFB7-C5821F878A41}" type="pres">
      <dgm:prSet presAssocID="{13008953-9134-4FC4-9277-E904DCC71547}" presName="Name0" presStyleCnt="0">
        <dgm:presLayoutVars>
          <dgm:dir/>
          <dgm:animLvl val="lvl"/>
          <dgm:resizeHandles val="exact"/>
        </dgm:presLayoutVars>
      </dgm:prSet>
      <dgm:spPr/>
    </dgm:pt>
    <dgm:pt modelId="{60D2C4B8-701C-4725-8BD1-F7F5C8B88A63}" type="pres">
      <dgm:prSet presAssocID="{2890A9D2-D19C-4824-89AE-F6B6A4798312}" presName="composite" presStyleCnt="0"/>
      <dgm:spPr/>
    </dgm:pt>
    <dgm:pt modelId="{5CE0D03A-0824-49F3-A854-F3C054A60D6D}" type="pres">
      <dgm:prSet presAssocID="{2890A9D2-D19C-4824-89AE-F6B6A4798312}" presName="parTx" presStyleLbl="alignNode1" presStyleIdx="0" presStyleCnt="4">
        <dgm:presLayoutVars>
          <dgm:chMax val="0"/>
          <dgm:chPref val="0"/>
          <dgm:bulletEnabled val="1"/>
        </dgm:presLayoutVars>
      </dgm:prSet>
      <dgm:spPr/>
    </dgm:pt>
    <dgm:pt modelId="{B84C467F-1C31-4EFF-B877-47B952924851}" type="pres">
      <dgm:prSet presAssocID="{2890A9D2-D19C-4824-89AE-F6B6A4798312}" presName="desTx" presStyleLbl="alignAccFollowNode1" presStyleIdx="0" presStyleCnt="4">
        <dgm:presLayoutVars>
          <dgm:bulletEnabled val="1"/>
        </dgm:presLayoutVars>
      </dgm:prSet>
      <dgm:spPr/>
    </dgm:pt>
    <dgm:pt modelId="{E5EC945D-73E5-4D88-A09F-42DDA7A84670}" type="pres">
      <dgm:prSet presAssocID="{0BAD73FC-9C87-4B71-A5F8-EF27F4C8FAC4}" presName="space" presStyleCnt="0"/>
      <dgm:spPr/>
    </dgm:pt>
    <dgm:pt modelId="{208F2E5F-4E56-42E8-AE69-73ED7331C058}" type="pres">
      <dgm:prSet presAssocID="{622FEAE1-5F8D-4E3A-AEB6-EE8BFFE86496}" presName="composite" presStyleCnt="0"/>
      <dgm:spPr/>
    </dgm:pt>
    <dgm:pt modelId="{21832BA4-E408-495D-A812-A47B7712F0AA}" type="pres">
      <dgm:prSet presAssocID="{622FEAE1-5F8D-4E3A-AEB6-EE8BFFE86496}" presName="parTx" presStyleLbl="alignNode1" presStyleIdx="1" presStyleCnt="4">
        <dgm:presLayoutVars>
          <dgm:chMax val="0"/>
          <dgm:chPref val="0"/>
          <dgm:bulletEnabled val="1"/>
        </dgm:presLayoutVars>
      </dgm:prSet>
      <dgm:spPr/>
    </dgm:pt>
    <dgm:pt modelId="{37833382-4591-4526-95ED-BA24A27CCAA9}" type="pres">
      <dgm:prSet presAssocID="{622FEAE1-5F8D-4E3A-AEB6-EE8BFFE86496}" presName="desTx" presStyleLbl="alignAccFollowNode1" presStyleIdx="1" presStyleCnt="4">
        <dgm:presLayoutVars>
          <dgm:bulletEnabled val="1"/>
        </dgm:presLayoutVars>
      </dgm:prSet>
      <dgm:spPr/>
    </dgm:pt>
    <dgm:pt modelId="{AE125BCA-DFB2-477D-9E01-012C779F9119}" type="pres">
      <dgm:prSet presAssocID="{EE9C56F1-5D96-49B0-BB49-2B90CBD10F33}" presName="space" presStyleCnt="0"/>
      <dgm:spPr/>
    </dgm:pt>
    <dgm:pt modelId="{C06B8314-E04C-4F2D-9C74-1C074FEEEB7D}" type="pres">
      <dgm:prSet presAssocID="{2480FB8F-EC2E-4A66-8D3C-76ED301D95AB}" presName="composite" presStyleCnt="0"/>
      <dgm:spPr/>
    </dgm:pt>
    <dgm:pt modelId="{5A1A0399-5F21-4982-96AB-6CF5CD709174}" type="pres">
      <dgm:prSet presAssocID="{2480FB8F-EC2E-4A66-8D3C-76ED301D95AB}" presName="parTx" presStyleLbl="alignNode1" presStyleIdx="2" presStyleCnt="4">
        <dgm:presLayoutVars>
          <dgm:chMax val="0"/>
          <dgm:chPref val="0"/>
          <dgm:bulletEnabled val="1"/>
        </dgm:presLayoutVars>
      </dgm:prSet>
      <dgm:spPr/>
    </dgm:pt>
    <dgm:pt modelId="{03D1E90B-E641-42EC-846E-B0729FC04659}" type="pres">
      <dgm:prSet presAssocID="{2480FB8F-EC2E-4A66-8D3C-76ED301D95AB}" presName="desTx" presStyleLbl="alignAccFollowNode1" presStyleIdx="2" presStyleCnt="4">
        <dgm:presLayoutVars>
          <dgm:bulletEnabled val="1"/>
        </dgm:presLayoutVars>
      </dgm:prSet>
      <dgm:spPr/>
    </dgm:pt>
    <dgm:pt modelId="{FAD76BDE-7A6D-4737-9F3A-2D282F00D607}" type="pres">
      <dgm:prSet presAssocID="{14CA9DBA-0740-45D7-BBBD-B4B365584CAD}" presName="space" presStyleCnt="0"/>
      <dgm:spPr/>
    </dgm:pt>
    <dgm:pt modelId="{EEC224CE-5E10-4525-A1B1-9CF7ECB8C4DD}" type="pres">
      <dgm:prSet presAssocID="{B1198838-FE06-4EAC-9161-7F2FB8ADE17D}" presName="composite" presStyleCnt="0"/>
      <dgm:spPr/>
    </dgm:pt>
    <dgm:pt modelId="{646526CD-8531-4503-B0BA-8B314276C9F7}" type="pres">
      <dgm:prSet presAssocID="{B1198838-FE06-4EAC-9161-7F2FB8ADE17D}" presName="parTx" presStyleLbl="alignNode1" presStyleIdx="3" presStyleCnt="4">
        <dgm:presLayoutVars>
          <dgm:chMax val="0"/>
          <dgm:chPref val="0"/>
          <dgm:bulletEnabled val="1"/>
        </dgm:presLayoutVars>
      </dgm:prSet>
      <dgm:spPr/>
    </dgm:pt>
    <dgm:pt modelId="{1A1BA914-044E-4B4A-97E4-598AB6AFEE4E}" type="pres">
      <dgm:prSet presAssocID="{B1198838-FE06-4EAC-9161-7F2FB8ADE17D}" presName="desTx" presStyleLbl="alignAccFollowNode1" presStyleIdx="3" presStyleCnt="4">
        <dgm:presLayoutVars>
          <dgm:bulletEnabled val="1"/>
        </dgm:presLayoutVars>
      </dgm:prSet>
      <dgm:spPr/>
    </dgm:pt>
  </dgm:ptLst>
  <dgm:cxnLst>
    <dgm:cxn modelId="{4706D40E-457D-451C-8B28-C05E717A6A63}" srcId="{13008953-9134-4FC4-9277-E904DCC71547}" destId="{622FEAE1-5F8D-4E3A-AEB6-EE8BFFE86496}" srcOrd="1" destOrd="0" parTransId="{F0581AAB-6F30-4812-8567-C69CC51115AF}" sibTransId="{EE9C56F1-5D96-49B0-BB49-2B90CBD10F33}"/>
    <dgm:cxn modelId="{436E0B1A-E169-4BF9-8A56-6F420ED5812B}" srcId="{13008953-9134-4FC4-9277-E904DCC71547}" destId="{2890A9D2-D19C-4824-89AE-F6B6A4798312}" srcOrd="0" destOrd="0" parTransId="{EF6694DD-C638-4C33-9FB8-060ED237AE80}" sibTransId="{0BAD73FC-9C87-4B71-A5F8-EF27F4C8FAC4}"/>
    <dgm:cxn modelId="{D2FF6332-8C37-4B7B-A3C7-6DCFBFF732EE}" type="presOf" srcId="{2890A9D2-D19C-4824-89AE-F6B6A4798312}" destId="{5CE0D03A-0824-49F3-A854-F3C054A60D6D}" srcOrd="0" destOrd="0" presId="urn:microsoft.com/office/officeart/2005/8/layout/hList1"/>
    <dgm:cxn modelId="{95DD885D-F20B-42A8-B778-83BBE6486E70}" srcId="{13008953-9134-4FC4-9277-E904DCC71547}" destId="{2480FB8F-EC2E-4A66-8D3C-76ED301D95AB}" srcOrd="2" destOrd="0" parTransId="{2519F2B4-FED9-4A95-90AE-433AF13FE367}" sibTransId="{14CA9DBA-0740-45D7-BBBD-B4B365584CAD}"/>
    <dgm:cxn modelId="{322CC361-D76F-4712-9BFE-25EC8047C56E}" srcId="{2890A9D2-D19C-4824-89AE-F6B6A4798312}" destId="{AB948DAD-AA48-4FD9-8642-5AC0D41FBA00}" srcOrd="0" destOrd="0" parTransId="{AFEE3D15-6ECD-444C-979C-C7CB5B4888AF}" sibTransId="{4D0376BC-4945-4B8B-9F22-1E7832FAAF10}"/>
    <dgm:cxn modelId="{D600F443-A0EE-4CE8-9937-87F68C11E7DC}" type="presOf" srcId="{D34B174E-CE93-4981-B910-17B5EEB18669}" destId="{1A1BA914-044E-4B4A-97E4-598AB6AFEE4E}" srcOrd="0" destOrd="0" presId="urn:microsoft.com/office/officeart/2005/8/layout/hList1"/>
    <dgm:cxn modelId="{4D12156B-206A-41B1-8AE7-56A8F25057A8}" srcId="{622FEAE1-5F8D-4E3A-AEB6-EE8BFFE86496}" destId="{8AF36D29-9F12-4CE1-B4EC-190DA7EF7727}" srcOrd="0" destOrd="0" parTransId="{818B6F43-62C2-4143-A638-59B0C1F98BF3}" sibTransId="{D2F0BFDB-3CA1-40DB-BC73-58CFF67075BE}"/>
    <dgm:cxn modelId="{A5183B7E-BC65-42A2-A100-6E1F4AC0FA3F}" type="presOf" srcId="{1C91EF8A-2AA0-4A92-940E-550C0EEA5380}" destId="{03D1E90B-E641-42EC-846E-B0729FC04659}" srcOrd="0" destOrd="0" presId="urn:microsoft.com/office/officeart/2005/8/layout/hList1"/>
    <dgm:cxn modelId="{DB0C7A9E-97DC-4576-8687-EEC37EE0A9E7}" srcId="{2480FB8F-EC2E-4A66-8D3C-76ED301D95AB}" destId="{1C91EF8A-2AA0-4A92-940E-550C0EEA5380}" srcOrd="0" destOrd="0" parTransId="{EFC16AC9-1823-470B-B5AD-D72CAECB8949}" sibTransId="{71FDBE8F-AEA2-45C8-8AD8-02CAB401A72B}"/>
    <dgm:cxn modelId="{81A6A4A3-DC61-4C0E-A3F2-19C8B3EBAD19}" type="presOf" srcId="{13008953-9134-4FC4-9277-E904DCC71547}" destId="{9797EA11-49A0-4D99-BFB7-C5821F878A41}" srcOrd="0" destOrd="0" presId="urn:microsoft.com/office/officeart/2005/8/layout/hList1"/>
    <dgm:cxn modelId="{E83B49B5-834D-453C-8557-04DDCBAFE1BE}" type="presOf" srcId="{2480FB8F-EC2E-4A66-8D3C-76ED301D95AB}" destId="{5A1A0399-5F21-4982-96AB-6CF5CD709174}" srcOrd="0" destOrd="0" presId="urn:microsoft.com/office/officeart/2005/8/layout/hList1"/>
    <dgm:cxn modelId="{C830B1BB-D74C-4651-8AD5-40A622DD8B2A}" type="presOf" srcId="{8AF36D29-9F12-4CE1-B4EC-190DA7EF7727}" destId="{37833382-4591-4526-95ED-BA24A27CCAA9}" srcOrd="0" destOrd="0" presId="urn:microsoft.com/office/officeart/2005/8/layout/hList1"/>
    <dgm:cxn modelId="{8C5D72C6-D423-46EE-AF12-727A57DBDDA2}" srcId="{13008953-9134-4FC4-9277-E904DCC71547}" destId="{B1198838-FE06-4EAC-9161-7F2FB8ADE17D}" srcOrd="3" destOrd="0" parTransId="{4F700687-6E82-4528-9991-43545326E4C6}" sibTransId="{926350A6-1D83-45DF-B71F-FCF3BFA99FAD}"/>
    <dgm:cxn modelId="{8A55B1DE-5A22-4B90-9CAF-8173A4EF886F}" type="presOf" srcId="{AB948DAD-AA48-4FD9-8642-5AC0D41FBA00}" destId="{B84C467F-1C31-4EFF-B877-47B952924851}" srcOrd="0" destOrd="0" presId="urn:microsoft.com/office/officeart/2005/8/layout/hList1"/>
    <dgm:cxn modelId="{6505EDF2-5DD7-4DD5-B915-88DC6B21A13A}" type="presOf" srcId="{B1198838-FE06-4EAC-9161-7F2FB8ADE17D}" destId="{646526CD-8531-4503-B0BA-8B314276C9F7}" srcOrd="0" destOrd="0" presId="urn:microsoft.com/office/officeart/2005/8/layout/hList1"/>
    <dgm:cxn modelId="{704093F3-CD07-4B96-9DE8-458446FCBEEF}" srcId="{B1198838-FE06-4EAC-9161-7F2FB8ADE17D}" destId="{D34B174E-CE93-4981-B910-17B5EEB18669}" srcOrd="0" destOrd="0" parTransId="{F0DE438F-D12E-4D63-B2C1-0719AC917150}" sibTransId="{95834C9C-176D-45DF-B93C-0B926EAD783A}"/>
    <dgm:cxn modelId="{B5C51AF6-AC0B-45C6-9712-A1C63AF6E7EC}" type="presOf" srcId="{622FEAE1-5F8D-4E3A-AEB6-EE8BFFE86496}" destId="{21832BA4-E408-495D-A812-A47B7712F0AA}" srcOrd="0" destOrd="0" presId="urn:microsoft.com/office/officeart/2005/8/layout/hList1"/>
    <dgm:cxn modelId="{B3CEBBB2-6D7C-45AF-916B-A8CB74930F93}" type="presParOf" srcId="{9797EA11-49A0-4D99-BFB7-C5821F878A41}" destId="{60D2C4B8-701C-4725-8BD1-F7F5C8B88A63}" srcOrd="0" destOrd="0" presId="urn:microsoft.com/office/officeart/2005/8/layout/hList1"/>
    <dgm:cxn modelId="{2A567283-1A04-41B7-B625-771529B7AA58}" type="presParOf" srcId="{60D2C4B8-701C-4725-8BD1-F7F5C8B88A63}" destId="{5CE0D03A-0824-49F3-A854-F3C054A60D6D}" srcOrd="0" destOrd="0" presId="urn:microsoft.com/office/officeart/2005/8/layout/hList1"/>
    <dgm:cxn modelId="{388FB275-E04B-452F-943F-3F6D113127BB}" type="presParOf" srcId="{60D2C4B8-701C-4725-8BD1-F7F5C8B88A63}" destId="{B84C467F-1C31-4EFF-B877-47B952924851}" srcOrd="1" destOrd="0" presId="urn:microsoft.com/office/officeart/2005/8/layout/hList1"/>
    <dgm:cxn modelId="{34BE463E-AC62-4F2A-B1E6-5714F9C6284E}" type="presParOf" srcId="{9797EA11-49A0-4D99-BFB7-C5821F878A41}" destId="{E5EC945D-73E5-4D88-A09F-42DDA7A84670}" srcOrd="1" destOrd="0" presId="urn:microsoft.com/office/officeart/2005/8/layout/hList1"/>
    <dgm:cxn modelId="{DB81AF2C-883F-4E0C-8C3D-600BAF3AD7FA}" type="presParOf" srcId="{9797EA11-49A0-4D99-BFB7-C5821F878A41}" destId="{208F2E5F-4E56-42E8-AE69-73ED7331C058}" srcOrd="2" destOrd="0" presId="urn:microsoft.com/office/officeart/2005/8/layout/hList1"/>
    <dgm:cxn modelId="{5D9868CB-99CB-4090-AC0B-E7C43AEFECC4}" type="presParOf" srcId="{208F2E5F-4E56-42E8-AE69-73ED7331C058}" destId="{21832BA4-E408-495D-A812-A47B7712F0AA}" srcOrd="0" destOrd="0" presId="urn:microsoft.com/office/officeart/2005/8/layout/hList1"/>
    <dgm:cxn modelId="{F81F5C1D-1B34-4F38-A3DF-6E970FD6C22F}" type="presParOf" srcId="{208F2E5F-4E56-42E8-AE69-73ED7331C058}" destId="{37833382-4591-4526-95ED-BA24A27CCAA9}" srcOrd="1" destOrd="0" presId="urn:microsoft.com/office/officeart/2005/8/layout/hList1"/>
    <dgm:cxn modelId="{92D3317A-64D6-44B1-B867-1F3B2944B222}" type="presParOf" srcId="{9797EA11-49A0-4D99-BFB7-C5821F878A41}" destId="{AE125BCA-DFB2-477D-9E01-012C779F9119}" srcOrd="3" destOrd="0" presId="urn:microsoft.com/office/officeart/2005/8/layout/hList1"/>
    <dgm:cxn modelId="{A81171CE-8171-46CA-9C80-244A19BD1D3B}" type="presParOf" srcId="{9797EA11-49A0-4D99-BFB7-C5821F878A41}" destId="{C06B8314-E04C-4F2D-9C74-1C074FEEEB7D}" srcOrd="4" destOrd="0" presId="urn:microsoft.com/office/officeart/2005/8/layout/hList1"/>
    <dgm:cxn modelId="{C35F8D98-EA62-4221-B66E-373EA1D061C7}" type="presParOf" srcId="{C06B8314-E04C-4F2D-9C74-1C074FEEEB7D}" destId="{5A1A0399-5F21-4982-96AB-6CF5CD709174}" srcOrd="0" destOrd="0" presId="urn:microsoft.com/office/officeart/2005/8/layout/hList1"/>
    <dgm:cxn modelId="{4523A61E-5D91-4585-8150-2CDEF116CC04}" type="presParOf" srcId="{C06B8314-E04C-4F2D-9C74-1C074FEEEB7D}" destId="{03D1E90B-E641-42EC-846E-B0729FC04659}" srcOrd="1" destOrd="0" presId="urn:microsoft.com/office/officeart/2005/8/layout/hList1"/>
    <dgm:cxn modelId="{303BB70C-DA4C-47FB-B04C-60EC7A2CF8CB}" type="presParOf" srcId="{9797EA11-49A0-4D99-BFB7-C5821F878A41}" destId="{FAD76BDE-7A6D-4737-9F3A-2D282F00D607}" srcOrd="5" destOrd="0" presId="urn:microsoft.com/office/officeart/2005/8/layout/hList1"/>
    <dgm:cxn modelId="{FB0072E6-D1EA-4193-9A24-8E0D843FE194}" type="presParOf" srcId="{9797EA11-49A0-4D99-BFB7-C5821F878A41}" destId="{EEC224CE-5E10-4525-A1B1-9CF7ECB8C4DD}" srcOrd="6" destOrd="0" presId="urn:microsoft.com/office/officeart/2005/8/layout/hList1"/>
    <dgm:cxn modelId="{A99F9437-B888-4A32-866E-37F6F3E3F3A8}" type="presParOf" srcId="{EEC224CE-5E10-4525-A1B1-9CF7ECB8C4DD}" destId="{646526CD-8531-4503-B0BA-8B314276C9F7}" srcOrd="0" destOrd="0" presId="urn:microsoft.com/office/officeart/2005/8/layout/hList1"/>
    <dgm:cxn modelId="{A18A5E8C-BC02-4613-8B9E-C369E6B68971}" type="presParOf" srcId="{EEC224CE-5E10-4525-A1B1-9CF7ECB8C4DD}" destId="{1A1BA914-044E-4B4A-97E4-598AB6AFEE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008953-9134-4FC4-9277-E904DCC7154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22FEAE1-5F8D-4E3A-AEB6-EE8BFFE86496}">
      <dgm:prSet phldrT="[Text]"/>
      <dgm:spPr>
        <a:solidFill>
          <a:srgbClr val="61366E"/>
        </a:solidFill>
        <a:ln>
          <a:noFill/>
        </a:ln>
      </dgm:spPr>
      <dgm:t>
        <a:bodyPr/>
        <a:lstStyle/>
        <a:p>
          <a:r>
            <a:rPr lang="en-US" b="1" dirty="0"/>
            <a:t>Long Hours</a:t>
          </a:r>
        </a:p>
      </dgm:t>
    </dgm:pt>
    <dgm:pt modelId="{F0581AAB-6F30-4812-8567-C69CC51115AF}" type="parTrans" cxnId="{4706D40E-457D-451C-8B28-C05E717A6A63}">
      <dgm:prSet/>
      <dgm:spPr/>
      <dgm:t>
        <a:bodyPr/>
        <a:lstStyle/>
        <a:p>
          <a:endParaRPr lang="en-US"/>
        </a:p>
      </dgm:t>
    </dgm:pt>
    <dgm:pt modelId="{EE9C56F1-5D96-49B0-BB49-2B90CBD10F33}" type="sibTrans" cxnId="{4706D40E-457D-451C-8B28-C05E717A6A63}">
      <dgm:prSet/>
      <dgm:spPr/>
      <dgm:t>
        <a:bodyPr/>
        <a:lstStyle/>
        <a:p>
          <a:endParaRPr lang="en-US"/>
        </a:p>
      </dgm:t>
    </dgm:pt>
    <dgm:pt modelId="{8AF36D29-9F12-4CE1-B4EC-190DA7EF7727}">
      <dgm:prSet phldrT="[Text]" custT="1"/>
      <dgm:spPr>
        <a:solidFill>
          <a:schemeClr val="accent4">
            <a:lumMod val="40000"/>
            <a:lumOff val="60000"/>
            <a:alpha val="90000"/>
          </a:schemeClr>
        </a:solidFill>
        <a:ln>
          <a:noFill/>
        </a:ln>
      </dgm:spPr>
      <dgm:t>
        <a:bodyPr/>
        <a:lstStyle/>
        <a:p>
          <a:r>
            <a:rPr lang="en-US" sz="3200" b="1" dirty="0"/>
            <a:t>100+/</a:t>
          </a:r>
          <a:r>
            <a:rPr lang="en-US" sz="3200" b="1" dirty="0" err="1"/>
            <a:t>wk</a:t>
          </a:r>
          <a:br>
            <a:rPr lang="en-US" sz="3200" b="1" dirty="0"/>
          </a:br>
          <a:r>
            <a:rPr lang="en-US" sz="2200" dirty="0"/>
            <a:t>Many students are seeking career options with better work/life balance </a:t>
          </a:r>
          <a:endParaRPr lang="en-US" sz="2200" b="1" dirty="0"/>
        </a:p>
      </dgm:t>
    </dgm:pt>
    <dgm:pt modelId="{818B6F43-62C2-4143-A638-59B0C1F98BF3}" type="parTrans" cxnId="{4D12156B-206A-41B1-8AE7-56A8F25057A8}">
      <dgm:prSet/>
      <dgm:spPr/>
      <dgm:t>
        <a:bodyPr/>
        <a:lstStyle/>
        <a:p>
          <a:endParaRPr lang="en-US"/>
        </a:p>
      </dgm:t>
    </dgm:pt>
    <dgm:pt modelId="{D2F0BFDB-3CA1-40DB-BC73-58CFF67075BE}" type="sibTrans" cxnId="{4D12156B-206A-41B1-8AE7-56A8F25057A8}">
      <dgm:prSet/>
      <dgm:spPr/>
      <dgm:t>
        <a:bodyPr/>
        <a:lstStyle/>
        <a:p>
          <a:endParaRPr lang="en-US"/>
        </a:p>
      </dgm:t>
    </dgm:pt>
    <dgm:pt modelId="{2480FB8F-EC2E-4A66-8D3C-76ED301D95AB}">
      <dgm:prSet phldrT="[Text]"/>
      <dgm:spPr>
        <a:solidFill>
          <a:srgbClr val="246E9A"/>
        </a:solidFill>
        <a:ln>
          <a:noFill/>
        </a:ln>
      </dgm:spPr>
      <dgm:t>
        <a:bodyPr/>
        <a:lstStyle/>
        <a:p>
          <a:r>
            <a:rPr lang="en-US" b="1" dirty="0"/>
            <a:t>Stigma</a:t>
          </a:r>
        </a:p>
      </dgm:t>
    </dgm:pt>
    <dgm:pt modelId="{2519F2B4-FED9-4A95-90AE-433AF13FE367}" type="parTrans" cxnId="{95DD885D-F20B-42A8-B778-83BBE6486E70}">
      <dgm:prSet/>
      <dgm:spPr/>
      <dgm:t>
        <a:bodyPr/>
        <a:lstStyle/>
        <a:p>
          <a:endParaRPr lang="en-US"/>
        </a:p>
      </dgm:t>
    </dgm:pt>
    <dgm:pt modelId="{14CA9DBA-0740-45D7-BBBD-B4B365584CAD}" type="sibTrans" cxnId="{95DD885D-F20B-42A8-B778-83BBE6486E70}">
      <dgm:prSet/>
      <dgm:spPr/>
      <dgm:t>
        <a:bodyPr/>
        <a:lstStyle/>
        <a:p>
          <a:endParaRPr lang="en-US"/>
        </a:p>
      </dgm:t>
    </dgm:pt>
    <dgm:pt modelId="{1C91EF8A-2AA0-4A92-940E-550C0EEA5380}">
      <dgm:prSet phldrT="[Text]" custT="1"/>
      <dgm:spPr>
        <a:solidFill>
          <a:schemeClr val="accent3">
            <a:lumMod val="40000"/>
            <a:lumOff val="60000"/>
            <a:alpha val="90000"/>
          </a:schemeClr>
        </a:solidFill>
        <a:ln>
          <a:noFill/>
        </a:ln>
      </dgm:spPr>
      <dgm:t>
        <a:bodyPr/>
        <a:lstStyle/>
        <a:p>
          <a:r>
            <a:rPr lang="en-US" sz="3200" b="1" spc="-150" dirty="0"/>
            <a:t>BORING</a:t>
          </a:r>
          <a:br>
            <a:rPr lang="en-US" sz="2200" dirty="0"/>
          </a:br>
          <a:r>
            <a:rPr lang="en-US" sz="2200" dirty="0"/>
            <a:t>Perceptions that the work is tedious lead students to opt out of accounting</a:t>
          </a:r>
          <a:endParaRPr lang="en-US" sz="2200" b="1" dirty="0"/>
        </a:p>
      </dgm:t>
    </dgm:pt>
    <dgm:pt modelId="{EFC16AC9-1823-470B-B5AD-D72CAECB8949}" type="parTrans" cxnId="{DB0C7A9E-97DC-4576-8687-EEC37EE0A9E7}">
      <dgm:prSet/>
      <dgm:spPr/>
      <dgm:t>
        <a:bodyPr/>
        <a:lstStyle/>
        <a:p>
          <a:endParaRPr lang="en-US"/>
        </a:p>
      </dgm:t>
    </dgm:pt>
    <dgm:pt modelId="{71FDBE8F-AEA2-45C8-8AD8-02CAB401A72B}" type="sibTrans" cxnId="{DB0C7A9E-97DC-4576-8687-EEC37EE0A9E7}">
      <dgm:prSet/>
      <dgm:spPr/>
      <dgm:t>
        <a:bodyPr/>
        <a:lstStyle/>
        <a:p>
          <a:endParaRPr lang="en-US"/>
        </a:p>
      </dgm:t>
    </dgm:pt>
    <dgm:pt modelId="{B1198838-FE06-4EAC-9161-7F2FB8ADE17D}">
      <dgm:prSet phldrT="[Text]"/>
      <dgm:spPr>
        <a:solidFill>
          <a:srgbClr val="A3D283"/>
        </a:solidFill>
      </dgm:spPr>
      <dgm:t>
        <a:bodyPr/>
        <a:lstStyle/>
        <a:p>
          <a:r>
            <a:rPr lang="en-US" b="1" dirty="0"/>
            <a:t>Hurdles</a:t>
          </a:r>
        </a:p>
      </dgm:t>
    </dgm:pt>
    <dgm:pt modelId="{4F700687-6E82-4528-9991-43545326E4C6}" type="parTrans" cxnId="{8C5D72C6-D423-46EE-AF12-727A57DBDDA2}">
      <dgm:prSet/>
      <dgm:spPr/>
      <dgm:t>
        <a:bodyPr/>
        <a:lstStyle/>
        <a:p>
          <a:endParaRPr lang="en-US"/>
        </a:p>
      </dgm:t>
    </dgm:pt>
    <dgm:pt modelId="{926350A6-1D83-45DF-B71F-FCF3BFA99FAD}" type="sibTrans" cxnId="{8C5D72C6-D423-46EE-AF12-727A57DBDDA2}">
      <dgm:prSet/>
      <dgm:spPr/>
      <dgm:t>
        <a:bodyPr/>
        <a:lstStyle/>
        <a:p>
          <a:endParaRPr lang="en-US"/>
        </a:p>
      </dgm:t>
    </dgm:pt>
    <dgm:pt modelId="{D34B174E-CE93-4981-B910-17B5EEB18669}">
      <dgm:prSet phldrT="[Text]" custT="1"/>
      <dgm:spPr/>
      <dgm:t>
        <a:bodyPr/>
        <a:lstStyle/>
        <a:p>
          <a:r>
            <a:rPr lang="en-US" sz="3200" b="1" dirty="0"/>
            <a:t>150</a:t>
          </a:r>
          <a:br>
            <a:rPr lang="en-US" sz="3200" b="1" dirty="0"/>
          </a:br>
          <a:r>
            <a:rPr lang="en-US" sz="2200" dirty="0"/>
            <a:t>Obstacles such as the  150-credit hour requirement, and the cost involved are deterring students</a:t>
          </a:r>
          <a:endParaRPr lang="en-US" sz="2200" b="1" dirty="0"/>
        </a:p>
      </dgm:t>
    </dgm:pt>
    <dgm:pt modelId="{F0DE438F-D12E-4D63-B2C1-0719AC917150}" type="parTrans" cxnId="{704093F3-CD07-4B96-9DE8-458446FCBEEF}">
      <dgm:prSet/>
      <dgm:spPr/>
      <dgm:t>
        <a:bodyPr/>
        <a:lstStyle/>
        <a:p>
          <a:endParaRPr lang="en-US"/>
        </a:p>
      </dgm:t>
    </dgm:pt>
    <dgm:pt modelId="{95834C9C-176D-45DF-B93C-0B926EAD783A}" type="sibTrans" cxnId="{704093F3-CD07-4B96-9DE8-458446FCBEEF}">
      <dgm:prSet/>
      <dgm:spPr/>
      <dgm:t>
        <a:bodyPr/>
        <a:lstStyle/>
        <a:p>
          <a:endParaRPr lang="en-US"/>
        </a:p>
      </dgm:t>
    </dgm:pt>
    <dgm:pt modelId="{2890A9D2-D19C-4824-89AE-F6B6A4798312}">
      <dgm:prSet phldrT="[Text]"/>
      <dgm:spPr>
        <a:solidFill>
          <a:srgbClr val="00B0AA"/>
        </a:solidFill>
        <a:ln>
          <a:noFill/>
        </a:ln>
      </dgm:spPr>
      <dgm:t>
        <a:bodyPr/>
        <a:lstStyle/>
        <a:p>
          <a:r>
            <a:rPr lang="en-US" b="1" dirty="0"/>
            <a:t>Pay</a:t>
          </a:r>
        </a:p>
      </dgm:t>
    </dgm:pt>
    <dgm:pt modelId="{EF6694DD-C638-4C33-9FB8-060ED237AE80}" type="parTrans" cxnId="{436E0B1A-E169-4BF9-8A56-6F420ED5812B}">
      <dgm:prSet/>
      <dgm:spPr/>
      <dgm:t>
        <a:bodyPr/>
        <a:lstStyle/>
        <a:p>
          <a:endParaRPr lang="en-US"/>
        </a:p>
      </dgm:t>
    </dgm:pt>
    <dgm:pt modelId="{0BAD73FC-9C87-4B71-A5F8-EF27F4C8FAC4}" type="sibTrans" cxnId="{436E0B1A-E169-4BF9-8A56-6F420ED5812B}">
      <dgm:prSet/>
      <dgm:spPr/>
      <dgm:t>
        <a:bodyPr/>
        <a:lstStyle/>
        <a:p>
          <a:endParaRPr lang="en-US"/>
        </a:p>
      </dgm:t>
    </dgm:pt>
    <dgm:pt modelId="{AB948DAD-AA48-4FD9-8642-5AC0D41FBA00}">
      <dgm:prSet custT="1"/>
      <dgm:spPr>
        <a:solidFill>
          <a:schemeClr val="accent2">
            <a:lumMod val="40000"/>
            <a:lumOff val="60000"/>
            <a:alpha val="90000"/>
          </a:schemeClr>
        </a:solidFill>
        <a:ln>
          <a:noFill/>
        </a:ln>
      </dgm:spPr>
      <dgm:t>
        <a:bodyPr/>
        <a:lstStyle/>
        <a:p>
          <a:r>
            <a:rPr lang="en-US" sz="3200" b="1" dirty="0"/>
            <a:t>$56K</a:t>
          </a:r>
          <a:br>
            <a:rPr lang="en-US" sz="3200" b="1" dirty="0"/>
          </a:br>
          <a:r>
            <a:rPr lang="en-US" sz="2200" dirty="0"/>
            <a:t>Lower average starting salaries are pushing potential accountants to other career paths</a:t>
          </a:r>
        </a:p>
      </dgm:t>
    </dgm:pt>
    <dgm:pt modelId="{AFEE3D15-6ECD-444C-979C-C7CB5B4888AF}" type="parTrans" cxnId="{322CC361-D76F-4712-9BFE-25EC8047C56E}">
      <dgm:prSet/>
      <dgm:spPr/>
      <dgm:t>
        <a:bodyPr/>
        <a:lstStyle/>
        <a:p>
          <a:endParaRPr lang="en-US"/>
        </a:p>
      </dgm:t>
    </dgm:pt>
    <dgm:pt modelId="{4D0376BC-4945-4B8B-9F22-1E7832FAAF10}" type="sibTrans" cxnId="{322CC361-D76F-4712-9BFE-25EC8047C56E}">
      <dgm:prSet/>
      <dgm:spPr/>
      <dgm:t>
        <a:bodyPr/>
        <a:lstStyle/>
        <a:p>
          <a:endParaRPr lang="en-US"/>
        </a:p>
      </dgm:t>
    </dgm:pt>
    <dgm:pt modelId="{9797EA11-49A0-4D99-BFB7-C5821F878A41}" type="pres">
      <dgm:prSet presAssocID="{13008953-9134-4FC4-9277-E904DCC71547}" presName="Name0" presStyleCnt="0">
        <dgm:presLayoutVars>
          <dgm:dir/>
          <dgm:animLvl val="lvl"/>
          <dgm:resizeHandles val="exact"/>
        </dgm:presLayoutVars>
      </dgm:prSet>
      <dgm:spPr/>
    </dgm:pt>
    <dgm:pt modelId="{60D2C4B8-701C-4725-8BD1-F7F5C8B88A63}" type="pres">
      <dgm:prSet presAssocID="{2890A9D2-D19C-4824-89AE-F6B6A4798312}" presName="composite" presStyleCnt="0"/>
      <dgm:spPr/>
    </dgm:pt>
    <dgm:pt modelId="{5CE0D03A-0824-49F3-A854-F3C054A60D6D}" type="pres">
      <dgm:prSet presAssocID="{2890A9D2-D19C-4824-89AE-F6B6A4798312}" presName="parTx" presStyleLbl="alignNode1" presStyleIdx="0" presStyleCnt="4">
        <dgm:presLayoutVars>
          <dgm:chMax val="0"/>
          <dgm:chPref val="0"/>
          <dgm:bulletEnabled val="1"/>
        </dgm:presLayoutVars>
      </dgm:prSet>
      <dgm:spPr/>
    </dgm:pt>
    <dgm:pt modelId="{B84C467F-1C31-4EFF-B877-47B952924851}" type="pres">
      <dgm:prSet presAssocID="{2890A9D2-D19C-4824-89AE-F6B6A4798312}" presName="desTx" presStyleLbl="alignAccFollowNode1" presStyleIdx="0" presStyleCnt="4">
        <dgm:presLayoutVars>
          <dgm:bulletEnabled val="1"/>
        </dgm:presLayoutVars>
      </dgm:prSet>
      <dgm:spPr/>
    </dgm:pt>
    <dgm:pt modelId="{E5EC945D-73E5-4D88-A09F-42DDA7A84670}" type="pres">
      <dgm:prSet presAssocID="{0BAD73FC-9C87-4B71-A5F8-EF27F4C8FAC4}" presName="space" presStyleCnt="0"/>
      <dgm:spPr/>
    </dgm:pt>
    <dgm:pt modelId="{208F2E5F-4E56-42E8-AE69-73ED7331C058}" type="pres">
      <dgm:prSet presAssocID="{622FEAE1-5F8D-4E3A-AEB6-EE8BFFE86496}" presName="composite" presStyleCnt="0"/>
      <dgm:spPr/>
    </dgm:pt>
    <dgm:pt modelId="{21832BA4-E408-495D-A812-A47B7712F0AA}" type="pres">
      <dgm:prSet presAssocID="{622FEAE1-5F8D-4E3A-AEB6-EE8BFFE86496}" presName="parTx" presStyleLbl="alignNode1" presStyleIdx="1" presStyleCnt="4">
        <dgm:presLayoutVars>
          <dgm:chMax val="0"/>
          <dgm:chPref val="0"/>
          <dgm:bulletEnabled val="1"/>
        </dgm:presLayoutVars>
      </dgm:prSet>
      <dgm:spPr/>
    </dgm:pt>
    <dgm:pt modelId="{37833382-4591-4526-95ED-BA24A27CCAA9}" type="pres">
      <dgm:prSet presAssocID="{622FEAE1-5F8D-4E3A-AEB6-EE8BFFE86496}" presName="desTx" presStyleLbl="alignAccFollowNode1" presStyleIdx="1" presStyleCnt="4">
        <dgm:presLayoutVars>
          <dgm:bulletEnabled val="1"/>
        </dgm:presLayoutVars>
      </dgm:prSet>
      <dgm:spPr/>
    </dgm:pt>
    <dgm:pt modelId="{AE125BCA-DFB2-477D-9E01-012C779F9119}" type="pres">
      <dgm:prSet presAssocID="{EE9C56F1-5D96-49B0-BB49-2B90CBD10F33}" presName="space" presStyleCnt="0"/>
      <dgm:spPr/>
    </dgm:pt>
    <dgm:pt modelId="{C06B8314-E04C-4F2D-9C74-1C074FEEEB7D}" type="pres">
      <dgm:prSet presAssocID="{2480FB8F-EC2E-4A66-8D3C-76ED301D95AB}" presName="composite" presStyleCnt="0"/>
      <dgm:spPr/>
    </dgm:pt>
    <dgm:pt modelId="{5A1A0399-5F21-4982-96AB-6CF5CD709174}" type="pres">
      <dgm:prSet presAssocID="{2480FB8F-EC2E-4A66-8D3C-76ED301D95AB}" presName="parTx" presStyleLbl="alignNode1" presStyleIdx="2" presStyleCnt="4">
        <dgm:presLayoutVars>
          <dgm:chMax val="0"/>
          <dgm:chPref val="0"/>
          <dgm:bulletEnabled val="1"/>
        </dgm:presLayoutVars>
      </dgm:prSet>
      <dgm:spPr/>
    </dgm:pt>
    <dgm:pt modelId="{03D1E90B-E641-42EC-846E-B0729FC04659}" type="pres">
      <dgm:prSet presAssocID="{2480FB8F-EC2E-4A66-8D3C-76ED301D95AB}" presName="desTx" presStyleLbl="alignAccFollowNode1" presStyleIdx="2" presStyleCnt="4">
        <dgm:presLayoutVars>
          <dgm:bulletEnabled val="1"/>
        </dgm:presLayoutVars>
      </dgm:prSet>
      <dgm:spPr/>
    </dgm:pt>
    <dgm:pt modelId="{FAD76BDE-7A6D-4737-9F3A-2D282F00D607}" type="pres">
      <dgm:prSet presAssocID="{14CA9DBA-0740-45D7-BBBD-B4B365584CAD}" presName="space" presStyleCnt="0"/>
      <dgm:spPr/>
    </dgm:pt>
    <dgm:pt modelId="{EEC224CE-5E10-4525-A1B1-9CF7ECB8C4DD}" type="pres">
      <dgm:prSet presAssocID="{B1198838-FE06-4EAC-9161-7F2FB8ADE17D}" presName="composite" presStyleCnt="0"/>
      <dgm:spPr/>
    </dgm:pt>
    <dgm:pt modelId="{646526CD-8531-4503-B0BA-8B314276C9F7}" type="pres">
      <dgm:prSet presAssocID="{B1198838-FE06-4EAC-9161-7F2FB8ADE17D}" presName="parTx" presStyleLbl="alignNode1" presStyleIdx="3" presStyleCnt="4">
        <dgm:presLayoutVars>
          <dgm:chMax val="0"/>
          <dgm:chPref val="0"/>
          <dgm:bulletEnabled val="1"/>
        </dgm:presLayoutVars>
      </dgm:prSet>
      <dgm:spPr/>
    </dgm:pt>
    <dgm:pt modelId="{1A1BA914-044E-4B4A-97E4-598AB6AFEE4E}" type="pres">
      <dgm:prSet presAssocID="{B1198838-FE06-4EAC-9161-7F2FB8ADE17D}" presName="desTx" presStyleLbl="alignAccFollowNode1" presStyleIdx="3" presStyleCnt="4">
        <dgm:presLayoutVars>
          <dgm:bulletEnabled val="1"/>
        </dgm:presLayoutVars>
      </dgm:prSet>
      <dgm:spPr/>
    </dgm:pt>
  </dgm:ptLst>
  <dgm:cxnLst>
    <dgm:cxn modelId="{4706D40E-457D-451C-8B28-C05E717A6A63}" srcId="{13008953-9134-4FC4-9277-E904DCC71547}" destId="{622FEAE1-5F8D-4E3A-AEB6-EE8BFFE86496}" srcOrd="1" destOrd="0" parTransId="{F0581AAB-6F30-4812-8567-C69CC51115AF}" sibTransId="{EE9C56F1-5D96-49B0-BB49-2B90CBD10F33}"/>
    <dgm:cxn modelId="{436E0B1A-E169-4BF9-8A56-6F420ED5812B}" srcId="{13008953-9134-4FC4-9277-E904DCC71547}" destId="{2890A9D2-D19C-4824-89AE-F6B6A4798312}" srcOrd="0" destOrd="0" parTransId="{EF6694DD-C638-4C33-9FB8-060ED237AE80}" sibTransId="{0BAD73FC-9C87-4B71-A5F8-EF27F4C8FAC4}"/>
    <dgm:cxn modelId="{D2FF6332-8C37-4B7B-A3C7-6DCFBFF732EE}" type="presOf" srcId="{2890A9D2-D19C-4824-89AE-F6B6A4798312}" destId="{5CE0D03A-0824-49F3-A854-F3C054A60D6D}" srcOrd="0" destOrd="0" presId="urn:microsoft.com/office/officeart/2005/8/layout/hList1"/>
    <dgm:cxn modelId="{95DD885D-F20B-42A8-B778-83BBE6486E70}" srcId="{13008953-9134-4FC4-9277-E904DCC71547}" destId="{2480FB8F-EC2E-4A66-8D3C-76ED301D95AB}" srcOrd="2" destOrd="0" parTransId="{2519F2B4-FED9-4A95-90AE-433AF13FE367}" sibTransId="{14CA9DBA-0740-45D7-BBBD-B4B365584CAD}"/>
    <dgm:cxn modelId="{322CC361-D76F-4712-9BFE-25EC8047C56E}" srcId="{2890A9D2-D19C-4824-89AE-F6B6A4798312}" destId="{AB948DAD-AA48-4FD9-8642-5AC0D41FBA00}" srcOrd="0" destOrd="0" parTransId="{AFEE3D15-6ECD-444C-979C-C7CB5B4888AF}" sibTransId="{4D0376BC-4945-4B8B-9F22-1E7832FAAF10}"/>
    <dgm:cxn modelId="{D600F443-A0EE-4CE8-9937-87F68C11E7DC}" type="presOf" srcId="{D34B174E-CE93-4981-B910-17B5EEB18669}" destId="{1A1BA914-044E-4B4A-97E4-598AB6AFEE4E}" srcOrd="0" destOrd="0" presId="urn:microsoft.com/office/officeart/2005/8/layout/hList1"/>
    <dgm:cxn modelId="{4D12156B-206A-41B1-8AE7-56A8F25057A8}" srcId="{622FEAE1-5F8D-4E3A-AEB6-EE8BFFE86496}" destId="{8AF36D29-9F12-4CE1-B4EC-190DA7EF7727}" srcOrd="0" destOrd="0" parTransId="{818B6F43-62C2-4143-A638-59B0C1F98BF3}" sibTransId="{D2F0BFDB-3CA1-40DB-BC73-58CFF67075BE}"/>
    <dgm:cxn modelId="{A5183B7E-BC65-42A2-A100-6E1F4AC0FA3F}" type="presOf" srcId="{1C91EF8A-2AA0-4A92-940E-550C0EEA5380}" destId="{03D1E90B-E641-42EC-846E-B0729FC04659}" srcOrd="0" destOrd="0" presId="urn:microsoft.com/office/officeart/2005/8/layout/hList1"/>
    <dgm:cxn modelId="{DB0C7A9E-97DC-4576-8687-EEC37EE0A9E7}" srcId="{2480FB8F-EC2E-4A66-8D3C-76ED301D95AB}" destId="{1C91EF8A-2AA0-4A92-940E-550C0EEA5380}" srcOrd="0" destOrd="0" parTransId="{EFC16AC9-1823-470B-B5AD-D72CAECB8949}" sibTransId="{71FDBE8F-AEA2-45C8-8AD8-02CAB401A72B}"/>
    <dgm:cxn modelId="{81A6A4A3-DC61-4C0E-A3F2-19C8B3EBAD19}" type="presOf" srcId="{13008953-9134-4FC4-9277-E904DCC71547}" destId="{9797EA11-49A0-4D99-BFB7-C5821F878A41}" srcOrd="0" destOrd="0" presId="urn:microsoft.com/office/officeart/2005/8/layout/hList1"/>
    <dgm:cxn modelId="{E83B49B5-834D-453C-8557-04DDCBAFE1BE}" type="presOf" srcId="{2480FB8F-EC2E-4A66-8D3C-76ED301D95AB}" destId="{5A1A0399-5F21-4982-96AB-6CF5CD709174}" srcOrd="0" destOrd="0" presId="urn:microsoft.com/office/officeart/2005/8/layout/hList1"/>
    <dgm:cxn modelId="{C830B1BB-D74C-4651-8AD5-40A622DD8B2A}" type="presOf" srcId="{8AF36D29-9F12-4CE1-B4EC-190DA7EF7727}" destId="{37833382-4591-4526-95ED-BA24A27CCAA9}" srcOrd="0" destOrd="0" presId="urn:microsoft.com/office/officeart/2005/8/layout/hList1"/>
    <dgm:cxn modelId="{8C5D72C6-D423-46EE-AF12-727A57DBDDA2}" srcId="{13008953-9134-4FC4-9277-E904DCC71547}" destId="{B1198838-FE06-4EAC-9161-7F2FB8ADE17D}" srcOrd="3" destOrd="0" parTransId="{4F700687-6E82-4528-9991-43545326E4C6}" sibTransId="{926350A6-1D83-45DF-B71F-FCF3BFA99FAD}"/>
    <dgm:cxn modelId="{8A55B1DE-5A22-4B90-9CAF-8173A4EF886F}" type="presOf" srcId="{AB948DAD-AA48-4FD9-8642-5AC0D41FBA00}" destId="{B84C467F-1C31-4EFF-B877-47B952924851}" srcOrd="0" destOrd="0" presId="urn:microsoft.com/office/officeart/2005/8/layout/hList1"/>
    <dgm:cxn modelId="{6505EDF2-5DD7-4DD5-B915-88DC6B21A13A}" type="presOf" srcId="{B1198838-FE06-4EAC-9161-7F2FB8ADE17D}" destId="{646526CD-8531-4503-B0BA-8B314276C9F7}" srcOrd="0" destOrd="0" presId="urn:microsoft.com/office/officeart/2005/8/layout/hList1"/>
    <dgm:cxn modelId="{704093F3-CD07-4B96-9DE8-458446FCBEEF}" srcId="{B1198838-FE06-4EAC-9161-7F2FB8ADE17D}" destId="{D34B174E-CE93-4981-B910-17B5EEB18669}" srcOrd="0" destOrd="0" parTransId="{F0DE438F-D12E-4D63-B2C1-0719AC917150}" sibTransId="{95834C9C-176D-45DF-B93C-0B926EAD783A}"/>
    <dgm:cxn modelId="{B5C51AF6-AC0B-45C6-9712-A1C63AF6E7EC}" type="presOf" srcId="{622FEAE1-5F8D-4E3A-AEB6-EE8BFFE86496}" destId="{21832BA4-E408-495D-A812-A47B7712F0AA}" srcOrd="0" destOrd="0" presId="urn:microsoft.com/office/officeart/2005/8/layout/hList1"/>
    <dgm:cxn modelId="{B3CEBBB2-6D7C-45AF-916B-A8CB74930F93}" type="presParOf" srcId="{9797EA11-49A0-4D99-BFB7-C5821F878A41}" destId="{60D2C4B8-701C-4725-8BD1-F7F5C8B88A63}" srcOrd="0" destOrd="0" presId="urn:microsoft.com/office/officeart/2005/8/layout/hList1"/>
    <dgm:cxn modelId="{2A567283-1A04-41B7-B625-771529B7AA58}" type="presParOf" srcId="{60D2C4B8-701C-4725-8BD1-F7F5C8B88A63}" destId="{5CE0D03A-0824-49F3-A854-F3C054A60D6D}" srcOrd="0" destOrd="0" presId="urn:microsoft.com/office/officeart/2005/8/layout/hList1"/>
    <dgm:cxn modelId="{388FB275-E04B-452F-943F-3F6D113127BB}" type="presParOf" srcId="{60D2C4B8-701C-4725-8BD1-F7F5C8B88A63}" destId="{B84C467F-1C31-4EFF-B877-47B952924851}" srcOrd="1" destOrd="0" presId="urn:microsoft.com/office/officeart/2005/8/layout/hList1"/>
    <dgm:cxn modelId="{34BE463E-AC62-4F2A-B1E6-5714F9C6284E}" type="presParOf" srcId="{9797EA11-49A0-4D99-BFB7-C5821F878A41}" destId="{E5EC945D-73E5-4D88-A09F-42DDA7A84670}" srcOrd="1" destOrd="0" presId="urn:microsoft.com/office/officeart/2005/8/layout/hList1"/>
    <dgm:cxn modelId="{DB81AF2C-883F-4E0C-8C3D-600BAF3AD7FA}" type="presParOf" srcId="{9797EA11-49A0-4D99-BFB7-C5821F878A41}" destId="{208F2E5F-4E56-42E8-AE69-73ED7331C058}" srcOrd="2" destOrd="0" presId="urn:microsoft.com/office/officeart/2005/8/layout/hList1"/>
    <dgm:cxn modelId="{5D9868CB-99CB-4090-AC0B-E7C43AEFECC4}" type="presParOf" srcId="{208F2E5F-4E56-42E8-AE69-73ED7331C058}" destId="{21832BA4-E408-495D-A812-A47B7712F0AA}" srcOrd="0" destOrd="0" presId="urn:microsoft.com/office/officeart/2005/8/layout/hList1"/>
    <dgm:cxn modelId="{F81F5C1D-1B34-4F38-A3DF-6E970FD6C22F}" type="presParOf" srcId="{208F2E5F-4E56-42E8-AE69-73ED7331C058}" destId="{37833382-4591-4526-95ED-BA24A27CCAA9}" srcOrd="1" destOrd="0" presId="urn:microsoft.com/office/officeart/2005/8/layout/hList1"/>
    <dgm:cxn modelId="{92D3317A-64D6-44B1-B867-1F3B2944B222}" type="presParOf" srcId="{9797EA11-49A0-4D99-BFB7-C5821F878A41}" destId="{AE125BCA-DFB2-477D-9E01-012C779F9119}" srcOrd="3" destOrd="0" presId="urn:microsoft.com/office/officeart/2005/8/layout/hList1"/>
    <dgm:cxn modelId="{A81171CE-8171-46CA-9C80-244A19BD1D3B}" type="presParOf" srcId="{9797EA11-49A0-4D99-BFB7-C5821F878A41}" destId="{C06B8314-E04C-4F2D-9C74-1C074FEEEB7D}" srcOrd="4" destOrd="0" presId="urn:microsoft.com/office/officeart/2005/8/layout/hList1"/>
    <dgm:cxn modelId="{C35F8D98-EA62-4221-B66E-373EA1D061C7}" type="presParOf" srcId="{C06B8314-E04C-4F2D-9C74-1C074FEEEB7D}" destId="{5A1A0399-5F21-4982-96AB-6CF5CD709174}" srcOrd="0" destOrd="0" presId="urn:microsoft.com/office/officeart/2005/8/layout/hList1"/>
    <dgm:cxn modelId="{4523A61E-5D91-4585-8150-2CDEF116CC04}" type="presParOf" srcId="{C06B8314-E04C-4F2D-9C74-1C074FEEEB7D}" destId="{03D1E90B-E641-42EC-846E-B0729FC04659}" srcOrd="1" destOrd="0" presId="urn:microsoft.com/office/officeart/2005/8/layout/hList1"/>
    <dgm:cxn modelId="{303BB70C-DA4C-47FB-B04C-60EC7A2CF8CB}" type="presParOf" srcId="{9797EA11-49A0-4D99-BFB7-C5821F878A41}" destId="{FAD76BDE-7A6D-4737-9F3A-2D282F00D607}" srcOrd="5" destOrd="0" presId="urn:microsoft.com/office/officeart/2005/8/layout/hList1"/>
    <dgm:cxn modelId="{FB0072E6-D1EA-4193-9A24-8E0D843FE194}" type="presParOf" srcId="{9797EA11-49A0-4D99-BFB7-C5821F878A41}" destId="{EEC224CE-5E10-4525-A1B1-9CF7ECB8C4DD}" srcOrd="6" destOrd="0" presId="urn:microsoft.com/office/officeart/2005/8/layout/hList1"/>
    <dgm:cxn modelId="{A99F9437-B888-4A32-866E-37F6F3E3F3A8}" type="presParOf" srcId="{EEC224CE-5E10-4525-A1B1-9CF7ECB8C4DD}" destId="{646526CD-8531-4503-B0BA-8B314276C9F7}" srcOrd="0" destOrd="0" presId="urn:microsoft.com/office/officeart/2005/8/layout/hList1"/>
    <dgm:cxn modelId="{A18A5E8C-BC02-4613-8B9E-C369E6B68971}" type="presParOf" srcId="{EEC224CE-5E10-4525-A1B1-9CF7ECB8C4DD}" destId="{1A1BA914-044E-4B4A-97E4-598AB6AFEE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0D03A-0824-49F3-A854-F3C054A60D6D}">
      <dsp:nvSpPr>
        <dsp:cNvPr id="0" name=""/>
        <dsp:cNvSpPr/>
      </dsp:nvSpPr>
      <dsp:spPr>
        <a:xfrm>
          <a:off x="3749" y="844404"/>
          <a:ext cx="2254366" cy="861989"/>
        </a:xfrm>
        <a:prstGeom prst="rect">
          <a:avLst/>
        </a:prstGeom>
        <a:solidFill>
          <a:srgbClr val="00B0A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t>Boomer Retirements</a:t>
          </a:r>
        </a:p>
      </dsp:txBody>
      <dsp:txXfrm>
        <a:off x="3749" y="844404"/>
        <a:ext cx="2254366" cy="861989"/>
      </dsp:txXfrm>
    </dsp:sp>
    <dsp:sp modelId="{B84C467F-1C31-4EFF-B877-47B952924851}">
      <dsp:nvSpPr>
        <dsp:cNvPr id="0" name=""/>
        <dsp:cNvSpPr/>
      </dsp:nvSpPr>
      <dsp:spPr>
        <a:xfrm>
          <a:off x="3749" y="1706394"/>
          <a:ext cx="2254366" cy="3602812"/>
        </a:xfrm>
        <a:prstGeom prst="rect">
          <a:avLst/>
        </a:prstGeom>
        <a:solidFill>
          <a:schemeClr val="accent2">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75% </a:t>
          </a:r>
          <a:br>
            <a:rPr lang="en-US" sz="3200" b="1" kern="1200" dirty="0"/>
          </a:br>
          <a:r>
            <a:rPr lang="en-US" sz="2200" kern="1200" dirty="0"/>
            <a:t>Individuals in the CPA workforce who reached retirement age in 2020</a:t>
          </a:r>
        </a:p>
      </dsp:txBody>
      <dsp:txXfrm>
        <a:off x="3749" y="1706394"/>
        <a:ext cx="2254366" cy="3602812"/>
      </dsp:txXfrm>
    </dsp:sp>
    <dsp:sp modelId="{21832BA4-E408-495D-A812-A47B7712F0AA}">
      <dsp:nvSpPr>
        <dsp:cNvPr id="0" name=""/>
        <dsp:cNvSpPr/>
      </dsp:nvSpPr>
      <dsp:spPr>
        <a:xfrm>
          <a:off x="2573726" y="844404"/>
          <a:ext cx="2254366" cy="861989"/>
        </a:xfrm>
        <a:prstGeom prst="rect">
          <a:avLst/>
        </a:prstGeom>
        <a:solidFill>
          <a:srgbClr val="6136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t>Loss Overall </a:t>
          </a:r>
        </a:p>
      </dsp:txBody>
      <dsp:txXfrm>
        <a:off x="2573726" y="844404"/>
        <a:ext cx="2254366" cy="861989"/>
      </dsp:txXfrm>
    </dsp:sp>
    <dsp:sp modelId="{37833382-4591-4526-95ED-BA24A27CCAA9}">
      <dsp:nvSpPr>
        <dsp:cNvPr id="0" name=""/>
        <dsp:cNvSpPr/>
      </dsp:nvSpPr>
      <dsp:spPr>
        <a:xfrm>
          <a:off x="2573726" y="1706394"/>
          <a:ext cx="2254366" cy="3602812"/>
        </a:xfrm>
        <a:prstGeom prst="rect">
          <a:avLst/>
        </a:prstGeom>
        <a:solidFill>
          <a:schemeClr val="accent4">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300,000</a:t>
          </a:r>
          <a:r>
            <a:rPr lang="en-US" sz="2500" b="1" kern="1200" dirty="0"/>
            <a:t> </a:t>
          </a:r>
          <a:r>
            <a:rPr lang="en-US" sz="2200" kern="1200" dirty="0"/>
            <a:t>U.S. accountants and auditors who left their jobs between 2021-2023</a:t>
          </a:r>
          <a:endParaRPr lang="en-US" sz="2200" b="1" kern="1200" dirty="0"/>
        </a:p>
      </dsp:txBody>
      <dsp:txXfrm>
        <a:off x="2573726" y="1706394"/>
        <a:ext cx="2254366" cy="3602812"/>
      </dsp:txXfrm>
    </dsp:sp>
    <dsp:sp modelId="{5A1A0399-5F21-4982-96AB-6CF5CD709174}">
      <dsp:nvSpPr>
        <dsp:cNvPr id="0" name=""/>
        <dsp:cNvSpPr/>
      </dsp:nvSpPr>
      <dsp:spPr>
        <a:xfrm>
          <a:off x="5143704" y="844404"/>
          <a:ext cx="2254366" cy="861989"/>
        </a:xfrm>
        <a:prstGeom prst="rect">
          <a:avLst/>
        </a:prstGeom>
        <a:solidFill>
          <a:srgbClr val="246E9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t>Loss by Age</a:t>
          </a:r>
        </a:p>
      </dsp:txBody>
      <dsp:txXfrm>
        <a:off x="5143704" y="844404"/>
        <a:ext cx="2254366" cy="861989"/>
      </dsp:txXfrm>
    </dsp:sp>
    <dsp:sp modelId="{03D1E90B-E641-42EC-846E-B0729FC04659}">
      <dsp:nvSpPr>
        <dsp:cNvPr id="0" name=""/>
        <dsp:cNvSpPr/>
      </dsp:nvSpPr>
      <dsp:spPr>
        <a:xfrm>
          <a:off x="5143704" y="1706394"/>
          <a:ext cx="2254366" cy="3602812"/>
        </a:xfrm>
        <a:prstGeom prst="rect">
          <a:avLst/>
        </a:prstGeom>
        <a:solidFill>
          <a:schemeClr val="accent3">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25 to 34-year-olds &amp; 45 to 54-year-olds </a:t>
          </a:r>
          <a:r>
            <a:rPr lang="en-US" sz="2200" kern="1200" dirty="0"/>
            <a:t>Leaving the profession</a:t>
          </a:r>
          <a:endParaRPr lang="en-US" sz="2200" b="1" kern="1200" dirty="0"/>
        </a:p>
      </dsp:txBody>
      <dsp:txXfrm>
        <a:off x="5143704" y="1706394"/>
        <a:ext cx="2254366" cy="3602812"/>
      </dsp:txXfrm>
    </dsp:sp>
    <dsp:sp modelId="{646526CD-8531-4503-B0BA-8B314276C9F7}">
      <dsp:nvSpPr>
        <dsp:cNvPr id="0" name=""/>
        <dsp:cNvSpPr/>
      </dsp:nvSpPr>
      <dsp:spPr>
        <a:xfrm>
          <a:off x="7713682" y="844404"/>
          <a:ext cx="2254366" cy="861989"/>
        </a:xfrm>
        <a:prstGeom prst="rect">
          <a:avLst/>
        </a:prstGeom>
        <a:solidFill>
          <a:srgbClr val="A3D283"/>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t>Demand</a:t>
          </a:r>
        </a:p>
      </dsp:txBody>
      <dsp:txXfrm>
        <a:off x="7713682" y="844404"/>
        <a:ext cx="2254366" cy="861989"/>
      </dsp:txXfrm>
    </dsp:sp>
    <dsp:sp modelId="{1A1BA914-044E-4B4A-97E4-598AB6AFEE4E}">
      <dsp:nvSpPr>
        <dsp:cNvPr id="0" name=""/>
        <dsp:cNvSpPr/>
      </dsp:nvSpPr>
      <dsp:spPr>
        <a:xfrm>
          <a:off x="7713682" y="1706394"/>
          <a:ext cx="2254366" cy="36028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136,400</a:t>
          </a:r>
          <a:r>
            <a:rPr lang="en-US" sz="2500" b="1" kern="1200" dirty="0"/>
            <a:t> </a:t>
          </a:r>
          <a:r>
            <a:rPr lang="en-US" sz="2200" kern="1200" dirty="0"/>
            <a:t>Projected annual job openings through 2031</a:t>
          </a:r>
          <a:endParaRPr lang="en-US" sz="2200" b="1" kern="1200" dirty="0"/>
        </a:p>
      </dsp:txBody>
      <dsp:txXfrm>
        <a:off x="7713682" y="1706394"/>
        <a:ext cx="2254366" cy="3602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0D03A-0824-49F3-A854-F3C054A60D6D}">
      <dsp:nvSpPr>
        <dsp:cNvPr id="0" name=""/>
        <dsp:cNvSpPr/>
      </dsp:nvSpPr>
      <dsp:spPr>
        <a:xfrm>
          <a:off x="3749" y="953840"/>
          <a:ext cx="2254366" cy="748800"/>
        </a:xfrm>
        <a:prstGeom prst="rect">
          <a:avLst/>
        </a:prstGeom>
        <a:solidFill>
          <a:srgbClr val="00B0A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Pay</a:t>
          </a:r>
        </a:p>
      </dsp:txBody>
      <dsp:txXfrm>
        <a:off x="3749" y="953840"/>
        <a:ext cx="2254366" cy="748800"/>
      </dsp:txXfrm>
    </dsp:sp>
    <dsp:sp modelId="{B84C467F-1C31-4EFF-B877-47B952924851}">
      <dsp:nvSpPr>
        <dsp:cNvPr id="0" name=""/>
        <dsp:cNvSpPr/>
      </dsp:nvSpPr>
      <dsp:spPr>
        <a:xfrm>
          <a:off x="3749" y="1702640"/>
          <a:ext cx="2254366" cy="3497130"/>
        </a:xfrm>
        <a:prstGeom prst="rect">
          <a:avLst/>
        </a:prstGeom>
        <a:solidFill>
          <a:schemeClr val="accent2">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$56K</a:t>
          </a:r>
          <a:br>
            <a:rPr lang="en-US" sz="3200" b="1" kern="1200" dirty="0"/>
          </a:br>
          <a:r>
            <a:rPr lang="en-US" sz="2200" kern="1200" dirty="0"/>
            <a:t>Lower average starting salaries are pushing potential accountants to other career paths</a:t>
          </a:r>
        </a:p>
      </dsp:txBody>
      <dsp:txXfrm>
        <a:off x="3749" y="1702640"/>
        <a:ext cx="2254366" cy="3497130"/>
      </dsp:txXfrm>
    </dsp:sp>
    <dsp:sp modelId="{21832BA4-E408-495D-A812-A47B7712F0AA}">
      <dsp:nvSpPr>
        <dsp:cNvPr id="0" name=""/>
        <dsp:cNvSpPr/>
      </dsp:nvSpPr>
      <dsp:spPr>
        <a:xfrm>
          <a:off x="2573726" y="953840"/>
          <a:ext cx="2254366" cy="748800"/>
        </a:xfrm>
        <a:prstGeom prst="rect">
          <a:avLst/>
        </a:prstGeom>
        <a:solidFill>
          <a:srgbClr val="6136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Long Hours</a:t>
          </a:r>
        </a:p>
      </dsp:txBody>
      <dsp:txXfrm>
        <a:off x="2573726" y="953840"/>
        <a:ext cx="2254366" cy="748800"/>
      </dsp:txXfrm>
    </dsp:sp>
    <dsp:sp modelId="{37833382-4591-4526-95ED-BA24A27CCAA9}">
      <dsp:nvSpPr>
        <dsp:cNvPr id="0" name=""/>
        <dsp:cNvSpPr/>
      </dsp:nvSpPr>
      <dsp:spPr>
        <a:xfrm>
          <a:off x="2573726" y="1702640"/>
          <a:ext cx="2254366" cy="3497130"/>
        </a:xfrm>
        <a:prstGeom prst="rect">
          <a:avLst/>
        </a:prstGeom>
        <a:solidFill>
          <a:schemeClr val="accent4">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100+/</a:t>
          </a:r>
          <a:r>
            <a:rPr lang="en-US" sz="3200" b="1" kern="1200" dirty="0" err="1"/>
            <a:t>wk</a:t>
          </a:r>
          <a:br>
            <a:rPr lang="en-US" sz="3200" b="1" kern="1200" dirty="0"/>
          </a:br>
          <a:r>
            <a:rPr lang="en-US" sz="2200" kern="1200" dirty="0"/>
            <a:t>Many students are seeking career options with better work/life balance </a:t>
          </a:r>
          <a:endParaRPr lang="en-US" sz="2200" b="1" kern="1200" dirty="0"/>
        </a:p>
      </dsp:txBody>
      <dsp:txXfrm>
        <a:off x="2573726" y="1702640"/>
        <a:ext cx="2254366" cy="3497130"/>
      </dsp:txXfrm>
    </dsp:sp>
    <dsp:sp modelId="{5A1A0399-5F21-4982-96AB-6CF5CD709174}">
      <dsp:nvSpPr>
        <dsp:cNvPr id="0" name=""/>
        <dsp:cNvSpPr/>
      </dsp:nvSpPr>
      <dsp:spPr>
        <a:xfrm>
          <a:off x="5143704" y="953840"/>
          <a:ext cx="2254366" cy="748800"/>
        </a:xfrm>
        <a:prstGeom prst="rect">
          <a:avLst/>
        </a:prstGeom>
        <a:solidFill>
          <a:srgbClr val="246E9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Stigma</a:t>
          </a:r>
        </a:p>
      </dsp:txBody>
      <dsp:txXfrm>
        <a:off x="5143704" y="953840"/>
        <a:ext cx="2254366" cy="748800"/>
      </dsp:txXfrm>
    </dsp:sp>
    <dsp:sp modelId="{03D1E90B-E641-42EC-846E-B0729FC04659}">
      <dsp:nvSpPr>
        <dsp:cNvPr id="0" name=""/>
        <dsp:cNvSpPr/>
      </dsp:nvSpPr>
      <dsp:spPr>
        <a:xfrm>
          <a:off x="5143704" y="1702640"/>
          <a:ext cx="2254366" cy="3497130"/>
        </a:xfrm>
        <a:prstGeom prst="rect">
          <a:avLst/>
        </a:prstGeom>
        <a:solidFill>
          <a:schemeClr val="accent3">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spc="-150" dirty="0"/>
            <a:t>BORING</a:t>
          </a:r>
          <a:br>
            <a:rPr lang="en-US" sz="2200" kern="1200" dirty="0"/>
          </a:br>
          <a:r>
            <a:rPr lang="en-US" sz="2200" kern="1200" dirty="0"/>
            <a:t>Perceptions that the work is tedious lead students to opt out of accounting</a:t>
          </a:r>
          <a:endParaRPr lang="en-US" sz="2200" b="1" kern="1200" dirty="0"/>
        </a:p>
      </dsp:txBody>
      <dsp:txXfrm>
        <a:off x="5143704" y="1702640"/>
        <a:ext cx="2254366" cy="3497130"/>
      </dsp:txXfrm>
    </dsp:sp>
    <dsp:sp modelId="{646526CD-8531-4503-B0BA-8B314276C9F7}">
      <dsp:nvSpPr>
        <dsp:cNvPr id="0" name=""/>
        <dsp:cNvSpPr/>
      </dsp:nvSpPr>
      <dsp:spPr>
        <a:xfrm>
          <a:off x="7713682" y="953840"/>
          <a:ext cx="2254366" cy="748800"/>
        </a:xfrm>
        <a:prstGeom prst="rect">
          <a:avLst/>
        </a:prstGeom>
        <a:solidFill>
          <a:srgbClr val="A3D283"/>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Hurdles</a:t>
          </a:r>
        </a:p>
      </dsp:txBody>
      <dsp:txXfrm>
        <a:off x="7713682" y="953840"/>
        <a:ext cx="2254366" cy="748800"/>
      </dsp:txXfrm>
    </dsp:sp>
    <dsp:sp modelId="{1A1BA914-044E-4B4A-97E4-598AB6AFEE4E}">
      <dsp:nvSpPr>
        <dsp:cNvPr id="0" name=""/>
        <dsp:cNvSpPr/>
      </dsp:nvSpPr>
      <dsp:spPr>
        <a:xfrm>
          <a:off x="7713682" y="1702640"/>
          <a:ext cx="2254366" cy="349713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a:t>150</a:t>
          </a:r>
          <a:br>
            <a:rPr lang="en-US" sz="3200" b="1" kern="1200" dirty="0"/>
          </a:br>
          <a:r>
            <a:rPr lang="en-US" sz="2200" kern="1200" dirty="0"/>
            <a:t>Obstacles such as the  150-credit hour requirement, and the cost involved are deterring students</a:t>
          </a:r>
          <a:endParaRPr lang="en-US" sz="2200" b="1" kern="1200" dirty="0"/>
        </a:p>
      </dsp:txBody>
      <dsp:txXfrm>
        <a:off x="7713682" y="1702640"/>
        <a:ext cx="2254366" cy="349713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5231640" y="0"/>
            <a:ext cx="4002299" cy="348711"/>
          </a:xfrm>
          <a:prstGeom prst="rect">
            <a:avLst/>
          </a:prstGeom>
        </p:spPr>
        <p:txBody>
          <a:bodyPr vert="horz" lIns="92492" tIns="46246" rIns="92492" bIns="46246" rtlCol="0"/>
          <a:lstStyle>
            <a:lvl1pPr algn="r">
              <a:defRPr sz="1200"/>
            </a:lvl1pPr>
          </a:lstStyle>
          <a:p>
            <a:fld id="{17875635-CE30-460C-8682-69032AFD55DC}" type="datetimeFigureOut">
              <a:rPr lang="en-US" smtClean="0"/>
              <a:t>11/14/2023</a:t>
            </a:fld>
            <a:endParaRPr lang="en-US"/>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923608" y="3344724"/>
            <a:ext cx="7388860" cy="2736592"/>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6"/>
            <a:ext cx="4002299" cy="348710"/>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5231640" y="6601366"/>
            <a:ext cx="4002299" cy="348710"/>
          </a:xfrm>
          <a:prstGeom prst="rect">
            <a:avLst/>
          </a:prstGeom>
        </p:spPr>
        <p:txBody>
          <a:bodyPr vert="horz" lIns="92492" tIns="46246" rIns="92492" bIns="46246" rtlCol="0" anchor="b"/>
          <a:lstStyle>
            <a:lvl1pPr algn="r">
              <a:defRPr sz="1200"/>
            </a:lvl1pPr>
          </a:lstStyle>
          <a:p>
            <a:fld id="{BCA0C3E0-0813-49CE-9A92-8E8F1FF7CBB5}" type="slidenum">
              <a:rPr lang="en-US" smtClean="0"/>
              <a:t>‹#›</a:t>
            </a:fld>
            <a:endParaRPr lang="en-US"/>
          </a:p>
        </p:txBody>
      </p:sp>
    </p:spTree>
    <p:extLst>
      <p:ext uri="{BB962C8B-B14F-4D97-AF65-F5344CB8AC3E}">
        <p14:creationId xmlns:p14="http://schemas.microsoft.com/office/powerpoint/2010/main" val="288496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hiocpaeo.sharepoint.com/:w:/r/teams/Marketing/_layouts/15/Doc.aspx?sourcedoc=%7B987577A7-42E3-4E19-B929-D3925E60840D%7D&amp;file=College%20enrollment%20decline.docx&amp;action=default&amp;mobileredirect=tru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invitation to join you at the joint meeting of FEI and The Ohio Society of CPAs. I’m Barb Benton, vice president of government relations for The Ohio Society. I’m looking forward to sharing information, insights, </a:t>
            </a:r>
            <a:r>
              <a:rPr lang="en-US"/>
              <a:t>and perspectives </a:t>
            </a:r>
            <a:r>
              <a:rPr lang="en-US" dirty="0"/>
              <a:t>on a topic that’s impacting all of us—the accounting talent shortage. Regardless of the position you hold, the talent shortage is affecting you in one way or another. </a:t>
            </a:r>
          </a:p>
        </p:txBody>
      </p:sp>
      <p:sp>
        <p:nvSpPr>
          <p:cNvPr id="4" name="Slide Number Placeholder 3"/>
          <p:cNvSpPr>
            <a:spLocks noGrp="1"/>
          </p:cNvSpPr>
          <p:nvPr>
            <p:ph type="sldNum" sz="quarter" idx="5"/>
          </p:nvPr>
        </p:nvSpPr>
        <p:spPr/>
        <p:txBody>
          <a:bodyPr/>
          <a:lstStyle/>
          <a:p>
            <a:fld id="{BCA0C3E0-0813-49CE-9A92-8E8F1FF7CBB5}" type="slidenum">
              <a:rPr lang="en-US" smtClean="0"/>
              <a:t>1</a:t>
            </a:fld>
            <a:endParaRPr lang="en-US"/>
          </a:p>
        </p:txBody>
      </p:sp>
    </p:spTree>
    <p:extLst>
      <p:ext uri="{BB962C8B-B14F-4D97-AF65-F5344CB8AC3E}">
        <p14:creationId xmlns:p14="http://schemas.microsoft.com/office/powerpoint/2010/main" val="301493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narrow our focus and look at just active license holders in Ohio, nearly 50% are over the age of 50.</a:t>
            </a:r>
          </a:p>
          <a:p>
            <a:endParaRPr lang="en-US" dirty="0"/>
          </a:p>
          <a:p>
            <a:r>
              <a:rPr lang="en-US" dirty="0"/>
              <a:t>Given the increasing wave of Boomer retirements, decreasing college and university enrollments, and declining number of students majoring in accounting, we have a perfect storm brewing in Ohio’s accounting talent arena, which is why significant action is needed. Now. Given that we cannot create more 22- to 35-year-olds, we must look at bold, innovative measures to resolve the talent challenges we face. I’ll share more on that a little later in the presentation.</a:t>
            </a:r>
          </a:p>
        </p:txBody>
      </p:sp>
      <p:sp>
        <p:nvSpPr>
          <p:cNvPr id="4" name="Slide Number Placeholder 3"/>
          <p:cNvSpPr>
            <a:spLocks noGrp="1"/>
          </p:cNvSpPr>
          <p:nvPr>
            <p:ph type="sldNum" sz="quarter" idx="5"/>
          </p:nvPr>
        </p:nvSpPr>
        <p:spPr/>
        <p:txBody>
          <a:bodyPr/>
          <a:lstStyle/>
          <a:p>
            <a:pPr defTabSz="924916">
              <a:defRPr/>
            </a:pPr>
            <a:fld id="{E9F01237-C477-4A11-811D-B058F346478D}" type="slidenum">
              <a:rPr lang="en-US">
                <a:solidFill>
                  <a:prstClr val="black"/>
                </a:solidFill>
                <a:latin typeface="Calibri" panose="020F0502020204030204"/>
              </a:rPr>
              <a:pPr defTabSz="924916">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95537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Ohio’s numbers even more bleak is the downward trend in CPA Exam passers. From a peak of more than 29,000 in 2010, there has been a steady decline. In 2022, less than 19,000 candidates passed their fourth section. </a:t>
            </a:r>
          </a:p>
        </p:txBody>
      </p:sp>
      <p:sp>
        <p:nvSpPr>
          <p:cNvPr id="4" name="Slide Number Placeholder 3"/>
          <p:cNvSpPr>
            <a:spLocks noGrp="1"/>
          </p:cNvSpPr>
          <p:nvPr>
            <p:ph type="sldNum" sz="quarter" idx="5"/>
          </p:nvPr>
        </p:nvSpPr>
        <p:spPr/>
        <p:txBody>
          <a:bodyPr/>
          <a:lstStyle/>
          <a:p>
            <a:pPr defTabSz="924916">
              <a:defRPr/>
            </a:pPr>
            <a:fld id="{73FD0159-FB90-4306-A8FD-126C8738CB96}" type="slidenum">
              <a:rPr lang="en-US">
                <a:solidFill>
                  <a:prstClr val="black"/>
                </a:solidFill>
                <a:latin typeface="Calibri" panose="020F0502020204030204"/>
              </a:rPr>
              <a:pPr defTabSz="92491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53883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challenging hurdles to overcome to attract the number of students we need in the profession:</a:t>
            </a:r>
          </a:p>
          <a:p>
            <a:pPr marL="173422" indent="-173422">
              <a:buFont typeface="Arial" panose="020B0604020202020204" pitchFamily="34" charset="0"/>
              <a:buChar char="•"/>
            </a:pPr>
            <a:r>
              <a:rPr lang="en-US" dirty="0"/>
              <a:t>Pay: students are finding other career options with higher starting salaries</a:t>
            </a:r>
          </a:p>
          <a:p>
            <a:pPr marL="173422" indent="-173422">
              <a:buFont typeface="Arial" panose="020B0604020202020204" pitchFamily="34" charset="0"/>
              <a:buChar char="•"/>
            </a:pPr>
            <a:r>
              <a:rPr lang="en-US" dirty="0"/>
              <a:t>Long hours: students aren’t interested in working 100-hour work weeks</a:t>
            </a:r>
          </a:p>
          <a:p>
            <a:pPr marL="173422" indent="-173422">
              <a:buFont typeface="Arial" panose="020B0604020202020204" pitchFamily="34" charset="0"/>
              <a:buChar char="•"/>
            </a:pPr>
            <a:r>
              <a:rPr lang="en-US" dirty="0"/>
              <a:t>Reputation: students perceive accounting as boring and tedious</a:t>
            </a:r>
          </a:p>
          <a:p>
            <a:pPr marL="173422" indent="-173422">
              <a:buFont typeface="Arial" panose="020B0604020202020204" pitchFamily="34" charset="0"/>
              <a:buChar char="•"/>
            </a:pPr>
            <a:r>
              <a:rPr lang="en-US" dirty="0"/>
              <a:t>Hurdles: students see the CPA credential as a costly and time-consuming proposition</a:t>
            </a:r>
          </a:p>
        </p:txBody>
      </p:sp>
      <p:sp>
        <p:nvSpPr>
          <p:cNvPr id="4" name="Slide Number Placeholder 3"/>
          <p:cNvSpPr>
            <a:spLocks noGrp="1"/>
          </p:cNvSpPr>
          <p:nvPr>
            <p:ph type="sldNum" sz="quarter" idx="5"/>
          </p:nvPr>
        </p:nvSpPr>
        <p:spPr/>
        <p:txBody>
          <a:bodyPr/>
          <a:lstStyle/>
          <a:p>
            <a:fld id="{BCA0C3E0-0813-49CE-9A92-8E8F1FF7CBB5}" type="slidenum">
              <a:rPr lang="en-US" smtClean="0"/>
              <a:t>12</a:t>
            </a:fld>
            <a:endParaRPr lang="en-US"/>
          </a:p>
        </p:txBody>
      </p:sp>
    </p:spTree>
    <p:extLst>
      <p:ext uri="{BB962C8B-B14F-4D97-AF65-F5344CB8AC3E}">
        <p14:creationId xmlns:p14="http://schemas.microsoft.com/office/powerpoint/2010/main" val="94910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our discussion with a look at how we got here.</a:t>
            </a:r>
          </a:p>
        </p:txBody>
      </p:sp>
      <p:sp>
        <p:nvSpPr>
          <p:cNvPr id="4" name="Slide Number Placeholder 3"/>
          <p:cNvSpPr>
            <a:spLocks noGrp="1"/>
          </p:cNvSpPr>
          <p:nvPr>
            <p:ph type="sldNum" sz="quarter" idx="5"/>
          </p:nvPr>
        </p:nvSpPr>
        <p:spPr/>
        <p:txBody>
          <a:bodyPr/>
          <a:lstStyle/>
          <a:p>
            <a:pPr defTabSz="924916"/>
            <a:fld id="{BCA0C3E0-0813-49CE-9A92-8E8F1FF7CBB5}" type="slidenum">
              <a:rPr lang="en-US">
                <a:solidFill>
                  <a:prstClr val="black"/>
                </a:solidFill>
                <a:latin typeface="Calibri" panose="020F0502020204030204"/>
              </a:rPr>
              <a:pPr defTabSz="924916"/>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29019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3608" y="3406856"/>
            <a:ext cx="7388860" cy="2993678"/>
          </a:xfrm>
        </p:spPr>
        <p:txBody>
          <a:bodyPr/>
          <a:lstStyle/>
          <a:p>
            <a:r>
              <a:rPr lang="en-US" b="1" dirty="0"/>
              <a:t>The shortage of accounting professionals is also being felt in cities, townships, and municipalities across the nation—including right here in the Buckeye State.</a:t>
            </a:r>
            <a:r>
              <a:rPr lang="en-US" dirty="0"/>
              <a:t> According to an article in </a:t>
            </a:r>
            <a:r>
              <a:rPr lang="en-US" i="1" dirty="0"/>
              <a:t>Accounting Today</a:t>
            </a:r>
            <a:r>
              <a:rPr lang="en-US" dirty="0"/>
              <a:t>, the city of Marion is delaying financing a new $10 million firehouse because it doesn’t have a credit rating.</a:t>
            </a:r>
          </a:p>
          <a:p>
            <a:pPr marL="404651" indent="-173422">
              <a:buFont typeface="Arial" panose="020B0604020202020204" pitchFamily="34" charset="0"/>
              <a:buChar char="•"/>
            </a:pPr>
            <a:r>
              <a:rPr lang="en-US" dirty="0"/>
              <a:t>Marion is among 64 local governments where S&amp;P Global Rating has withdrawn or downgraded credit ratings.</a:t>
            </a:r>
          </a:p>
          <a:p>
            <a:pPr marL="404651" indent="-173422">
              <a:buFont typeface="Arial" panose="020B0604020202020204" pitchFamily="34" charset="0"/>
              <a:buChar char="•"/>
            </a:pPr>
            <a:r>
              <a:rPr lang="en-US" dirty="0">
                <a:ea typeface="Calibri" panose="020F0502020204030204" pitchFamily="34" charset="0"/>
              </a:rPr>
              <a:t>The accounting shortage is preventing these cities from timely filing of required financial information.</a:t>
            </a:r>
            <a:endParaRPr lang="en-US" dirty="0">
              <a:latin typeface="Calibri" panose="020F0502020204030204" pitchFamily="34" charset="0"/>
              <a:ea typeface="Calibri" panose="020F0502020204030204" pitchFamily="34" charset="0"/>
            </a:endParaRPr>
          </a:p>
          <a:p>
            <a:pPr marL="404651" indent="-173422">
              <a:buFont typeface="Arial" panose="020B0604020202020204" pitchFamily="34" charset="0"/>
              <a:buChar char="•"/>
            </a:pPr>
            <a:r>
              <a:rPr lang="en-US" dirty="0">
                <a:latin typeface="Calibri" panose="020F0502020204030204" pitchFamily="34" charset="0"/>
                <a:ea typeface="Calibri" panose="020F0502020204030204" pitchFamily="34" charset="0"/>
              </a:rPr>
              <a:t>As a result, capital expenditures are being delayed because cities can’t get financing.</a:t>
            </a:r>
          </a:p>
        </p:txBody>
      </p:sp>
      <p:sp>
        <p:nvSpPr>
          <p:cNvPr id="4" name="Slide Number Placeholder 3"/>
          <p:cNvSpPr>
            <a:spLocks noGrp="1"/>
          </p:cNvSpPr>
          <p:nvPr>
            <p:ph type="sldNum" idx="12"/>
          </p:nvPr>
        </p:nvSpPr>
        <p:spPr/>
        <p:txBody>
          <a:bodyPr/>
          <a:lstStyle/>
          <a:p>
            <a:pPr defTabSz="924916">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24916">
                <a:buClr>
                  <a:srgbClr val="000000"/>
                </a:buClr>
                <a:buSzPts val="1200"/>
                <a:defRPr/>
              </a:pPr>
              <a:t>14</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7418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accounting talent deficit is showing up in financial statements. According to the Wall Street Journal, research firm Bedrock AI found that nearly 600 U.S.-listed companies reported material weaknesses related to personnel.  </a:t>
            </a:r>
          </a:p>
        </p:txBody>
      </p:sp>
      <p:sp>
        <p:nvSpPr>
          <p:cNvPr id="4" name="Slide Number Placeholder 3"/>
          <p:cNvSpPr>
            <a:spLocks noGrp="1"/>
          </p:cNvSpPr>
          <p:nvPr>
            <p:ph type="sldNum" sz="quarter" idx="5"/>
          </p:nvPr>
        </p:nvSpPr>
        <p:spPr/>
        <p:txBody>
          <a:bodyPr/>
          <a:lstStyle/>
          <a:p>
            <a:fld id="{BCA0C3E0-0813-49CE-9A92-8E8F1FF7CBB5}" type="slidenum">
              <a:rPr lang="en-US" smtClean="0"/>
              <a:t>15</a:t>
            </a:fld>
            <a:endParaRPr lang="en-US"/>
          </a:p>
        </p:txBody>
      </p:sp>
    </p:spTree>
    <p:extLst>
      <p:ext uri="{BB962C8B-B14F-4D97-AF65-F5344CB8AC3E}">
        <p14:creationId xmlns:p14="http://schemas.microsoft.com/office/powerpoint/2010/main" val="352594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to tell those of you in corporate accounting that this accounting talent shortage is affecting you. A recent Avalara survey of more than 300 CFOs yielded some striking results. </a:t>
            </a:r>
          </a:p>
          <a:p>
            <a:pPr marL="173422" indent="-173422">
              <a:buFont typeface="Arial" panose="020B0604020202020204" pitchFamily="34" charset="0"/>
              <a:buChar char="•"/>
            </a:pPr>
            <a:r>
              <a:rPr lang="en-US" dirty="0"/>
              <a:t>84% of CFOs say they are facing significant talent challenges</a:t>
            </a:r>
          </a:p>
          <a:p>
            <a:pPr marL="173422" indent="-173422">
              <a:buFont typeface="Arial" panose="020B0604020202020204" pitchFamily="34" charset="0"/>
              <a:buChar char="•"/>
            </a:pPr>
            <a:r>
              <a:rPr lang="en-US" dirty="0"/>
              <a:t>While the shortage is impacting traditional accounting operations, it’s also hampering companies’ abilities to conduct analysis and formalize decision-making.</a:t>
            </a:r>
          </a:p>
          <a:p>
            <a:pPr marL="173422" indent="-173422">
              <a:buFont typeface="Arial" panose="020B0604020202020204" pitchFamily="34" charset="0"/>
              <a:buChar char="•"/>
            </a:pPr>
            <a:r>
              <a:rPr lang="en-US" dirty="0"/>
              <a:t>Nearly half of respondents indicated a need for financial planning and analysis expertise.</a:t>
            </a:r>
          </a:p>
          <a:p>
            <a:pPr marL="173422" indent="-173422">
              <a:buFont typeface="Arial" panose="020B0604020202020204" pitchFamily="34" charset="0"/>
              <a:buChar char="•"/>
            </a:pPr>
            <a:r>
              <a:rPr lang="en-US" dirty="0"/>
              <a:t>63% say their teams are green and lack the experience needed to do the work.</a:t>
            </a:r>
          </a:p>
          <a:p>
            <a:pPr marL="173422" indent="-173422">
              <a:buFont typeface="Arial" panose="020B0604020202020204" pitchFamily="34" charset="0"/>
              <a:buChar char="•"/>
            </a:pPr>
            <a:r>
              <a:rPr lang="en-US" dirty="0"/>
              <a:t>As a result, nearly 90% of CFO say they’re turning to AI to help address the gap.</a:t>
            </a:r>
          </a:p>
          <a:p>
            <a:pPr marL="173422" indent="-173422">
              <a:buFont typeface="Arial" panose="020B0604020202020204" pitchFamily="34" charset="0"/>
              <a:buChar char="•"/>
            </a:pPr>
            <a:endParaRPr lang="en-US" dirty="0"/>
          </a:p>
          <a:p>
            <a:pPr marL="173422" indent="-17342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CA0C3E0-0813-49CE-9A92-8E8F1FF7CBB5}" type="slidenum">
              <a:rPr lang="en-US" smtClean="0"/>
              <a:t>16</a:t>
            </a:fld>
            <a:endParaRPr lang="en-US"/>
          </a:p>
        </p:txBody>
      </p:sp>
    </p:spTree>
    <p:extLst>
      <p:ext uri="{BB962C8B-B14F-4D97-AF65-F5344CB8AC3E}">
        <p14:creationId xmlns:p14="http://schemas.microsoft.com/office/powerpoint/2010/main" val="405622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ripple effects in business, government, nonprofits, and academia. Businesses of all sizes have seen increases in employee burnout and turnover. Audit quality is suffering. Employee salary and benefit costs are increasing. Nonprofits are struggling to find firms that are willing to do their audits. Colleges and universities are challenged to find people to teach the next generation of accountants. The list of impacts seems endless.</a:t>
            </a:r>
          </a:p>
        </p:txBody>
      </p:sp>
      <p:sp>
        <p:nvSpPr>
          <p:cNvPr id="4" name="Slide Number Placeholder 3"/>
          <p:cNvSpPr>
            <a:spLocks noGrp="1"/>
          </p:cNvSpPr>
          <p:nvPr>
            <p:ph type="sldNum" sz="quarter" idx="5"/>
          </p:nvPr>
        </p:nvSpPr>
        <p:spPr/>
        <p:txBody>
          <a:bodyPr/>
          <a:lstStyle/>
          <a:p>
            <a:fld id="{BCA0C3E0-0813-49CE-9A92-8E8F1FF7CBB5}" type="slidenum">
              <a:rPr lang="en-US" smtClean="0"/>
              <a:t>17</a:t>
            </a:fld>
            <a:endParaRPr lang="en-US"/>
          </a:p>
        </p:txBody>
      </p:sp>
    </p:spTree>
    <p:extLst>
      <p:ext uri="{BB962C8B-B14F-4D97-AF65-F5344CB8AC3E}">
        <p14:creationId xmlns:p14="http://schemas.microsoft.com/office/powerpoint/2010/main" val="294028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our work cut out for us and our efforts must be aligned if we are to succeed in reversing the decline in accounting talent.</a:t>
            </a:r>
          </a:p>
        </p:txBody>
      </p:sp>
      <p:sp>
        <p:nvSpPr>
          <p:cNvPr id="4" name="Slide Number Placeholder 3"/>
          <p:cNvSpPr>
            <a:spLocks noGrp="1"/>
          </p:cNvSpPr>
          <p:nvPr>
            <p:ph type="sldNum" sz="quarter" idx="5"/>
          </p:nvPr>
        </p:nvSpPr>
        <p:spPr/>
        <p:txBody>
          <a:bodyPr/>
          <a:lstStyle/>
          <a:p>
            <a:fld id="{BCA0C3E0-0813-49CE-9A92-8E8F1FF7CBB5}" type="slidenum">
              <a:rPr lang="en-US" smtClean="0"/>
              <a:t>18</a:t>
            </a:fld>
            <a:endParaRPr lang="en-US"/>
          </a:p>
        </p:txBody>
      </p:sp>
    </p:spTree>
    <p:extLst>
      <p:ext uri="{BB962C8B-B14F-4D97-AF65-F5344CB8AC3E}">
        <p14:creationId xmlns:p14="http://schemas.microsoft.com/office/powerpoint/2010/main" val="222654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better telling our story, we need to find ways to increase the pathways to the profession and remove barriers to entry. Ohio is fortunate to have three unique pathways to licensure, giving our state’s CPA candidates multiple options to enter the profession. Each path requires passage of the new CPA Exam. </a:t>
            </a:r>
          </a:p>
          <a:p>
            <a:pPr marL="173422" indent="-173422">
              <a:buFont typeface="Arial" panose="020B0604020202020204" pitchFamily="34" charset="0"/>
              <a:buChar char="•"/>
            </a:pPr>
            <a:r>
              <a:rPr lang="en-US" b="1" dirty="0"/>
              <a:t>Path 1</a:t>
            </a:r>
            <a:r>
              <a:rPr lang="en-US" dirty="0"/>
              <a:t> – Candidates on this path must earn a baccalaureate degree or higher with a total of 150 semester hours. Those hours must include 30 hours of accounting coursework and 24 hours of other business courses. Candidates need to have one year of professional experience and must pass the Uniform CPA Exam.</a:t>
            </a:r>
          </a:p>
          <a:p>
            <a:pPr marL="173422" indent="-173422">
              <a:buFont typeface="Arial" panose="020B0604020202020204" pitchFamily="34" charset="0"/>
              <a:buChar char="•"/>
            </a:pPr>
            <a:r>
              <a:rPr lang="en-US" b="1" dirty="0"/>
              <a:t>Path 2</a:t>
            </a:r>
            <a:r>
              <a:rPr lang="en-US" dirty="0"/>
              <a:t> – Candidates who select this path must earn a baccalaureate degree with an estimated 122-126 semester hours. As in path 1, those hours must include 30 hours of accounting coursework and 24 hours of other business courses. This path requires four years of professional experience. These candidates must pass the GMAT with a score of 670+ AND pass the Uniform CPA Exam.</a:t>
            </a:r>
          </a:p>
          <a:p>
            <a:pPr marL="173422" indent="-173422">
              <a:buFont typeface="Arial" panose="020B0604020202020204" pitchFamily="34" charset="0"/>
              <a:buChar char="•"/>
            </a:pPr>
            <a:r>
              <a:rPr lang="en-US" b="1" dirty="0"/>
              <a:t>Path 3</a:t>
            </a:r>
            <a:r>
              <a:rPr lang="en-US" dirty="0"/>
              <a:t> – This final path allows candidates to earn an associate degree with an estimated 65 semester hours. As in paths 1 and 2, the required hours must include 30 hours of accounting coursework and 24 hours of other business courses. Like path 2, this path requires four years of professional experience, passing of the GMAT with a score of 670+ AND passing the Uniform CPA Exam. </a:t>
            </a:r>
          </a:p>
          <a:p>
            <a:pPr marL="173422" indent="-173422">
              <a:buFont typeface="Arial" panose="020B0604020202020204" pitchFamily="34" charset="0"/>
              <a:buChar char="•"/>
            </a:pPr>
            <a:endParaRPr lang="en-US" dirty="0"/>
          </a:p>
          <a:p>
            <a:r>
              <a:rPr lang="en-US" dirty="0"/>
              <a:t>NOTE:  Candidates from any state or U.S. territory who meet these requirements may have their test scores sent to Ohio and/or obtain their original certificate in Ohio.</a:t>
            </a:r>
          </a:p>
          <a:p>
            <a:endParaRPr lang="en-US" dirty="0"/>
          </a:p>
        </p:txBody>
      </p:sp>
      <p:sp>
        <p:nvSpPr>
          <p:cNvPr id="4" name="Slide Number Placeholder 3"/>
          <p:cNvSpPr>
            <a:spLocks noGrp="1"/>
          </p:cNvSpPr>
          <p:nvPr>
            <p:ph type="sldNum" sz="quarter" idx="5"/>
          </p:nvPr>
        </p:nvSpPr>
        <p:spPr/>
        <p:txBody>
          <a:bodyPr/>
          <a:lstStyle/>
          <a:p>
            <a:fld id="{BCA0C3E0-0813-49CE-9A92-8E8F1FF7CBB5}" type="slidenum">
              <a:rPr lang="en-US" smtClean="0"/>
              <a:t>19</a:t>
            </a:fld>
            <a:endParaRPr lang="en-US"/>
          </a:p>
        </p:txBody>
      </p:sp>
    </p:spTree>
    <p:extLst>
      <p:ext uri="{BB962C8B-B14F-4D97-AF65-F5344CB8AC3E}">
        <p14:creationId xmlns:p14="http://schemas.microsoft.com/office/powerpoint/2010/main" val="23534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our discussion with a look at how we got here.</a:t>
            </a:r>
          </a:p>
        </p:txBody>
      </p:sp>
      <p:sp>
        <p:nvSpPr>
          <p:cNvPr id="4" name="Slide Number Placeholder 3"/>
          <p:cNvSpPr>
            <a:spLocks noGrp="1"/>
          </p:cNvSpPr>
          <p:nvPr>
            <p:ph type="sldNum" sz="quarter" idx="5"/>
          </p:nvPr>
        </p:nvSpPr>
        <p:spPr/>
        <p:txBody>
          <a:bodyPr/>
          <a:lstStyle/>
          <a:p>
            <a:fld id="{BCA0C3E0-0813-49CE-9A92-8E8F1FF7CBB5}" type="slidenum">
              <a:rPr lang="en-US" smtClean="0"/>
              <a:t>2</a:t>
            </a:fld>
            <a:endParaRPr lang="en-US"/>
          </a:p>
        </p:txBody>
      </p:sp>
    </p:spTree>
    <p:extLst>
      <p:ext uri="{BB962C8B-B14F-4D97-AF65-F5344CB8AC3E}">
        <p14:creationId xmlns:p14="http://schemas.microsoft.com/office/powerpoint/2010/main" val="2872292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make sure you’re aware of several other remedies that may help your Pre-CPAs obtain the credential.</a:t>
            </a:r>
          </a:p>
          <a:p>
            <a:pPr marL="173422" indent="-173422">
              <a:buFont typeface="Arial" panose="020B0604020202020204" pitchFamily="34" charset="0"/>
              <a:buChar char="•"/>
            </a:pPr>
            <a:r>
              <a:rPr lang="en-US"/>
              <a:t>The ABO has reinstituted credit for any parts of the CPA Exam that may have expired for those who started taking the exam during the pandemic.</a:t>
            </a:r>
          </a:p>
          <a:p>
            <a:pPr marL="173422" indent="-173422">
              <a:buFont typeface="Arial" panose="020B0604020202020204" pitchFamily="34" charset="0"/>
              <a:buChar char="•"/>
            </a:pPr>
            <a:r>
              <a:rPr lang="en-US"/>
              <a:t>NASBA has expanded the timeframe for completing all four parts of the CPA Exam to 30 months; it was previously 18.</a:t>
            </a:r>
          </a:p>
          <a:p>
            <a:pPr marL="173422" indent="-173422">
              <a:buFont typeface="Arial" panose="020B0604020202020204" pitchFamily="34" charset="0"/>
              <a:buChar char="•"/>
            </a:pPr>
            <a:r>
              <a:rPr lang="en-US"/>
              <a:t>The ABO recently dropped the residency requirement for taking the exam or obtaining the CPA certificate. This means that any U.S. citizen can avail themselves of Ohio’s pathways to licensure.</a:t>
            </a:r>
          </a:p>
          <a:p>
            <a:pPr marL="173422" indent="-173422">
              <a:buFont typeface="Arial" panose="020B0604020202020204" pitchFamily="34" charset="0"/>
              <a:buChar char="•"/>
            </a:pPr>
            <a:r>
              <a:rPr lang="en-US"/>
              <a:t>Ohio law will implement mandated Ohio CPA reciprocal licensure on Dec. 29. That means that Ohio's Accountancy Board will recognize a valid license held in any other state.</a:t>
            </a:r>
            <a:endParaRPr lang="en-US">
              <a:cs typeface="Calibri"/>
            </a:endParaRPr>
          </a:p>
        </p:txBody>
      </p:sp>
      <p:sp>
        <p:nvSpPr>
          <p:cNvPr id="4" name="Slide Number Placeholder 3"/>
          <p:cNvSpPr>
            <a:spLocks noGrp="1"/>
          </p:cNvSpPr>
          <p:nvPr>
            <p:ph type="sldNum" sz="quarter" idx="5"/>
          </p:nvPr>
        </p:nvSpPr>
        <p:spPr/>
        <p:txBody>
          <a:bodyPr/>
          <a:lstStyle/>
          <a:p>
            <a:pPr defTabSz="924916"/>
            <a:fld id="{E9F01237-C477-4A11-811D-B058F346478D}" type="slidenum">
              <a:rPr lang="en-US">
                <a:solidFill>
                  <a:prstClr val="black"/>
                </a:solidFill>
                <a:latin typeface="Calibri" panose="020F0502020204030204"/>
              </a:rPr>
              <a:pPr defTabSz="924916"/>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390025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measures we are exploring include:</a:t>
            </a:r>
          </a:p>
          <a:p>
            <a:pPr marL="173422" indent="-173422">
              <a:buFont typeface="Arial" panose="020B0604020202020204" pitchFamily="34" charset="0"/>
              <a:buChar char="•"/>
            </a:pPr>
            <a:r>
              <a:rPr lang="en-US"/>
              <a:t>Striking the GMAT score requirement from Paths 2 &amp; 3. The CPA Exam itself provides sufficient rigor. When combined with the experience requirements outlined for Paths 2 &amp; 3, we believe it adequately prepares a candidate for licensure.</a:t>
            </a:r>
          </a:p>
          <a:p>
            <a:pPr marL="173422" indent="-173422">
              <a:buFont typeface="Arial" panose="020B0604020202020204" pitchFamily="34" charset="0"/>
              <a:buChar char="•"/>
            </a:pPr>
            <a:r>
              <a:rPr lang="en-US"/>
              <a:t>Reducing the years of experience for Path 2 to two years. This would make each path equivalent in years of education and experience (i.e. Path 1 is 5 years of education and 1 year of experience = 6; Path 2 would be 4 years of education and 2 years experience = 6; Path 3 is 2 years of education and 4 years of experience = 6).</a:t>
            </a:r>
          </a:p>
          <a:p>
            <a:pPr marL="173422" indent="-173422">
              <a:buFont typeface="Arial" panose="020B0604020202020204" pitchFamily="34" charset="0"/>
              <a:buChar char="•"/>
            </a:pPr>
            <a:r>
              <a:rPr lang="en-US"/>
              <a:t>Pursuing automatic mobility.</a:t>
            </a:r>
          </a:p>
        </p:txBody>
      </p:sp>
      <p:sp>
        <p:nvSpPr>
          <p:cNvPr id="4" name="Slide Number Placeholder 3"/>
          <p:cNvSpPr>
            <a:spLocks noGrp="1"/>
          </p:cNvSpPr>
          <p:nvPr>
            <p:ph type="sldNum" sz="quarter" idx="5"/>
          </p:nvPr>
        </p:nvSpPr>
        <p:spPr/>
        <p:txBody>
          <a:bodyPr/>
          <a:lstStyle/>
          <a:p>
            <a:pPr defTabSz="924916"/>
            <a:fld id="{E9F01237-C477-4A11-811D-B058F346478D}" type="slidenum">
              <a:rPr lang="en-US">
                <a:solidFill>
                  <a:prstClr val="black"/>
                </a:solidFill>
                <a:latin typeface="Calibri" panose="020F0502020204030204"/>
              </a:rPr>
              <a:pPr defTabSz="924916"/>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572552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six months, we met with the key stakeholders in the business, education, nonprofit, and government sectors as well as students and YCPAs, to gather their input as we worked to formulate this plan. This framework is the culmination of that work aimed at changing the trajectory of the profession’s future. The five-point plan lays out as follows: </a:t>
            </a:r>
          </a:p>
          <a:p>
            <a:endParaRPr lang="en-US" dirty="0"/>
          </a:p>
          <a:p>
            <a:pPr marL="173422" indent="-173422">
              <a:buFont typeface="Arial" panose="020B0604020202020204" pitchFamily="34" charset="0"/>
              <a:buChar char="•"/>
            </a:pPr>
            <a:r>
              <a:rPr lang="en-US" b="1" dirty="0"/>
              <a:t>Collaboration</a:t>
            </a:r>
            <a:r>
              <a:rPr lang="en-US" dirty="0"/>
              <a:t> – Our goal with this pillar is to establish a well-resourced and highly connected industry sector partnership to manage Ohio’s accounting workforce talent strategy.</a:t>
            </a:r>
          </a:p>
          <a:p>
            <a:endParaRPr lang="en-US" dirty="0"/>
          </a:p>
          <a:p>
            <a:pPr marL="173422" indent="-173422">
              <a:buFont typeface="Arial" panose="020B0604020202020204" pitchFamily="34" charset="0"/>
              <a:buChar char="•"/>
            </a:pPr>
            <a:r>
              <a:rPr lang="en-US" b="1" dirty="0"/>
              <a:t>Messaging </a:t>
            </a:r>
            <a:r>
              <a:rPr lang="en-US" dirty="0"/>
              <a:t>– We need to change the accounting story, how it’s told, where it’s told, and by whom, so we can shift perceptions of our profession, drive engagement from our most critical stakeholders, and refill our talent pipeline.</a:t>
            </a:r>
          </a:p>
          <a:p>
            <a:endParaRPr lang="en-US" dirty="0"/>
          </a:p>
          <a:p>
            <a:pPr marL="173422" indent="-173422">
              <a:buFont typeface="Arial" panose="020B0604020202020204" pitchFamily="34" charset="0"/>
              <a:buChar char="•"/>
            </a:pPr>
            <a:r>
              <a:rPr lang="en-US" b="1" dirty="0"/>
              <a:t>Curriculum</a:t>
            </a:r>
            <a:r>
              <a:rPr lang="en-US" dirty="0"/>
              <a:t> – We want to attract more people to the profession by providing engaging educational experiences that accurately reflect the work of accounting professionals.</a:t>
            </a:r>
          </a:p>
          <a:p>
            <a:endParaRPr lang="en-US" dirty="0"/>
          </a:p>
          <a:p>
            <a:pPr marL="173422" indent="-173422">
              <a:buFont typeface="Arial" panose="020B0604020202020204" pitchFamily="34" charset="0"/>
              <a:buChar char="•"/>
            </a:pPr>
            <a:r>
              <a:rPr lang="en-US" b="1" dirty="0"/>
              <a:t>Work Experience </a:t>
            </a:r>
            <a:r>
              <a:rPr lang="en-US" dirty="0"/>
              <a:t>– We want to increase attraction to and retention of people to the accounting profession by providing meaningful work experiences and work cultures.</a:t>
            </a:r>
          </a:p>
          <a:p>
            <a:endParaRPr lang="en-US" dirty="0"/>
          </a:p>
          <a:p>
            <a:pPr marL="173422" indent="-173422">
              <a:buFont typeface="Arial" panose="020B0604020202020204" pitchFamily="34" charset="0"/>
              <a:buChar char="•"/>
            </a:pPr>
            <a:r>
              <a:rPr lang="en-US" b="1" dirty="0"/>
              <a:t>Pathways</a:t>
            </a:r>
            <a:r>
              <a:rPr lang="en-US" dirty="0"/>
              <a:t> – We seek to remove unnecessary barriers to entry and increase opportunities for individuals to pursue accounting careers and CPA licensing.</a:t>
            </a:r>
          </a:p>
          <a:p>
            <a:pPr marL="173422" indent="-173422">
              <a:buFont typeface="Arial" panose="020B0604020202020204" pitchFamily="34" charset="0"/>
              <a:buChar char="•"/>
            </a:pPr>
            <a:endParaRPr lang="en-US" dirty="0"/>
          </a:p>
          <a:p>
            <a:r>
              <a:rPr lang="en-US" dirty="0"/>
              <a:t>This framework—which includes a detailed action plan for each pillar—offers the potential for scalability beyond Ohio’s borders and can possibly serve as a national model for the profession.</a:t>
            </a:r>
          </a:p>
        </p:txBody>
      </p:sp>
      <p:sp>
        <p:nvSpPr>
          <p:cNvPr id="4" name="Slide Number Placeholder 3"/>
          <p:cNvSpPr>
            <a:spLocks noGrp="1"/>
          </p:cNvSpPr>
          <p:nvPr>
            <p:ph type="sldNum" sz="quarter" idx="5"/>
          </p:nvPr>
        </p:nvSpPr>
        <p:spPr/>
        <p:txBody>
          <a:bodyPr/>
          <a:lstStyle/>
          <a:p>
            <a:pPr defTabSz="924916">
              <a:defRPr/>
            </a:pPr>
            <a:fld id="{E9F01237-C477-4A11-811D-B058F346478D}" type="slidenum">
              <a:rPr lang="en-US">
                <a:solidFill>
                  <a:prstClr val="black"/>
                </a:solidFill>
                <a:latin typeface="Calibri" panose="020F0502020204030204"/>
              </a:rPr>
              <a:pPr defTabSz="924916">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09355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897445">
              <a:defRPr/>
            </a:pPr>
            <a:fld id="{7988B491-B1A8-4CB4-BBCF-904AC90BBD52}" type="slidenum">
              <a:rPr lang="en-US">
                <a:solidFill>
                  <a:prstClr val="black"/>
                </a:solidFill>
                <a:latin typeface="Calibri" panose="020F0502020204030204"/>
              </a:rPr>
              <a:pPr defTabSz="897445">
                <a:defRPr/>
              </a:pPr>
              <a:t>23</a:t>
            </a:fld>
            <a:endParaRPr lang="en-US"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8981E773-7642-F0A1-051F-DCE3C2A6BEFD}"/>
              </a:ext>
            </a:extLst>
          </p:cNvPr>
          <p:cNvSpPr>
            <a:spLocks noGrp="1"/>
          </p:cNvSpPr>
          <p:nvPr>
            <p:ph type="body" idx="1"/>
          </p:nvPr>
        </p:nvSpPr>
        <p:spPr/>
        <p:txBody>
          <a:bodyPr/>
          <a:lstStyle/>
          <a:p>
            <a:r>
              <a:rPr lang="en-US" dirty="0"/>
              <a:t>How can you get involved and make a difference? We’ve identified six things you can do right now to support expansion of the future CPA pipeline:</a:t>
            </a:r>
          </a:p>
          <a:p>
            <a:pPr marL="231229" indent="-231229">
              <a:buAutoNum type="arabicPeriod"/>
            </a:pPr>
            <a:r>
              <a:rPr lang="en-US" dirty="0"/>
              <a:t>Invest &amp; participate in The Ohio CPA Foundation’s student programming. Reach out to Lori Brown in our office for more info.</a:t>
            </a:r>
          </a:p>
          <a:p>
            <a:pPr marL="231229" indent="-231229">
              <a:buAutoNum type="arabicPeriod"/>
            </a:pPr>
            <a:endParaRPr lang="en-US" dirty="0"/>
          </a:p>
          <a:p>
            <a:pPr marL="231229" indent="-231229">
              <a:buAutoNum type="arabicPeriod"/>
            </a:pPr>
            <a:r>
              <a:rPr lang="en-US" dirty="0"/>
              <a:t>Get into high school and colleges on your own consistently. For ideas on how to get started, check out This Way to CPA and Start Here, Go Places. We’ll put the links to those resources in the chat.</a:t>
            </a:r>
          </a:p>
          <a:p>
            <a:pPr marL="231229" indent="-231229">
              <a:buAutoNum type="arabicPeriod"/>
            </a:pPr>
            <a:endParaRPr lang="en-US" dirty="0"/>
          </a:p>
          <a:p>
            <a:pPr marL="231229" indent="-231229">
              <a:buAutoNum type="arabicPeriod"/>
            </a:pPr>
            <a:r>
              <a:rPr lang="en-US" dirty="0"/>
              <a:t>Support CPA candidates in your organization:</a:t>
            </a:r>
          </a:p>
          <a:p>
            <a:pPr marL="635879" lvl="1" indent="-173422">
              <a:buFont typeface="Arial" panose="020B0604020202020204" pitchFamily="34" charset="0"/>
              <a:buChar char="•"/>
            </a:pPr>
            <a:r>
              <a:rPr lang="en-US" dirty="0"/>
              <a:t>Pay bonuses for obtaining the credential</a:t>
            </a:r>
          </a:p>
          <a:p>
            <a:pPr marL="635879" lvl="1" indent="-173422">
              <a:buFont typeface="Arial" panose="020B0604020202020204" pitchFamily="34" charset="0"/>
              <a:buChar char="•"/>
            </a:pPr>
            <a:r>
              <a:rPr lang="en-US" dirty="0"/>
              <a:t>Pay for study materials</a:t>
            </a:r>
          </a:p>
          <a:p>
            <a:pPr marL="635879" lvl="1" indent="-173422">
              <a:buFont typeface="Arial" panose="020B0604020202020204" pitchFamily="34" charset="0"/>
              <a:buChar char="•"/>
            </a:pPr>
            <a:r>
              <a:rPr lang="en-US" dirty="0"/>
              <a:t>Develop cohorts to help keep candidates motivated</a:t>
            </a:r>
          </a:p>
          <a:p>
            <a:pPr marL="635879" lvl="1" indent="-173422">
              <a:buFont typeface="Arial" panose="020B0604020202020204" pitchFamily="34" charset="0"/>
              <a:buChar char="•"/>
            </a:pPr>
            <a:r>
              <a:rPr lang="en-US" dirty="0"/>
              <a:t>Provide time for candidates to study and take the exam</a:t>
            </a:r>
          </a:p>
          <a:p>
            <a:pPr marL="635879" lvl="1" indent="-173422">
              <a:buFont typeface="Arial" panose="020B0604020202020204" pitchFamily="34" charset="0"/>
              <a:buChar char="•"/>
            </a:pPr>
            <a:r>
              <a:rPr lang="en-US" dirty="0"/>
              <a:t>Assign mentors to assist candidates throughout the process</a:t>
            </a:r>
          </a:p>
          <a:p>
            <a:pPr marL="635879" lvl="1" indent="-173422">
              <a:buFont typeface="Arial" panose="020B0604020202020204" pitchFamily="34" charset="0"/>
              <a:buChar char="•"/>
            </a:pPr>
            <a:r>
              <a:rPr lang="en-US" dirty="0"/>
              <a:t>Track progress and build accountability</a:t>
            </a:r>
          </a:p>
        </p:txBody>
      </p:sp>
    </p:spTree>
    <p:extLst>
      <p:ext uri="{BB962C8B-B14F-4D97-AF65-F5344CB8AC3E}">
        <p14:creationId xmlns:p14="http://schemas.microsoft.com/office/powerpoint/2010/main" val="3422325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897445">
              <a:defRPr/>
            </a:pPr>
            <a:fld id="{7988B491-B1A8-4CB4-BBCF-904AC90BBD52}" type="slidenum">
              <a:rPr lang="en-US">
                <a:solidFill>
                  <a:prstClr val="black"/>
                </a:solidFill>
                <a:latin typeface="Calibri" panose="020F0502020204030204"/>
              </a:rPr>
              <a:pPr defTabSz="897445">
                <a:defRPr/>
              </a:pPr>
              <a:t>24</a:t>
            </a:fld>
            <a:endParaRPr lang="en-US"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8981E773-7642-F0A1-051F-DCE3C2A6BEFD}"/>
              </a:ext>
            </a:extLst>
          </p:cNvPr>
          <p:cNvSpPr>
            <a:spLocks noGrp="1"/>
          </p:cNvSpPr>
          <p:nvPr>
            <p:ph type="body" idx="1"/>
          </p:nvPr>
        </p:nvSpPr>
        <p:spPr/>
        <p:txBody>
          <a:bodyPr/>
          <a:lstStyle/>
          <a:p>
            <a:r>
              <a:rPr lang="en-US" dirty="0"/>
              <a:t>4. Recruit differently—visit historically Black colleges and universities as well as minority serving institutions</a:t>
            </a:r>
          </a:p>
          <a:p>
            <a:pPr marL="635879" lvl="1" indent="-173422" defTabSz="924916">
              <a:buFont typeface="Arial" panose="020B0604020202020204" pitchFamily="34" charset="0"/>
              <a:buChar char="•"/>
              <a:defRPr/>
            </a:pPr>
            <a:r>
              <a:rPr lang="en-US" dirty="0"/>
              <a:t>For details, check out the PCPS Diversity Toolkit &amp; the George Willie Scholarship &amp; Internship program</a:t>
            </a:r>
          </a:p>
          <a:p>
            <a:endParaRPr lang="en-US" dirty="0"/>
          </a:p>
          <a:p>
            <a:r>
              <a:rPr lang="en-US" dirty="0"/>
              <a:t>5. Engage with university advisory boards</a:t>
            </a:r>
          </a:p>
          <a:p>
            <a:pPr marL="635879" lvl="1" indent="-173422" defTabSz="924916">
              <a:buFont typeface="Arial" panose="020B0604020202020204" pitchFamily="34" charset="0"/>
              <a:buChar char="•"/>
              <a:defRPr/>
            </a:pPr>
            <a:r>
              <a:rPr lang="en-US" dirty="0"/>
              <a:t>Get tips from the PCPS Accounting Advisory Council Toolkit</a:t>
            </a:r>
          </a:p>
          <a:p>
            <a:endParaRPr lang="en-US" dirty="0"/>
          </a:p>
          <a:p>
            <a:r>
              <a:rPr lang="en-US" dirty="0"/>
              <a:t>6. Become an employer of choice – create a workplace culture that people are proud to be a part of and never want to leave</a:t>
            </a:r>
          </a:p>
          <a:p>
            <a:pPr marL="173422" indent="-173422">
              <a:buFont typeface="Arial" panose="020B0604020202020204" pitchFamily="34" charset="0"/>
              <a:buChar char="•"/>
            </a:pPr>
            <a:endParaRPr lang="en-US" dirty="0"/>
          </a:p>
        </p:txBody>
      </p:sp>
    </p:spTree>
    <p:extLst>
      <p:ext uri="{BB962C8B-B14F-4D97-AF65-F5344CB8AC3E}">
        <p14:creationId xmlns:p14="http://schemas.microsoft.com/office/powerpoint/2010/main" val="2643077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Resolving the talent shortage is going to require a long-term approach that involves everyone working together. It will also require significant funding to make it happen. The Ohio Society is exploring a variety of options.</a:t>
            </a:r>
          </a:p>
          <a:p>
            <a:endParaRPr lang="en-US" dirty="0"/>
          </a:p>
          <a:p>
            <a:r>
              <a:rPr lang="en-US" dirty="0"/>
              <a:t>OSCPA and the Ohio CPA Foundation are investigating a variety of funding resources to advance our efforts to address the talent shortage. </a:t>
            </a:r>
          </a:p>
          <a:p>
            <a:pPr marL="231229" indent="-231229">
              <a:buFont typeface="+mj-lt"/>
              <a:buAutoNum type="arabicPeriod"/>
            </a:pPr>
            <a:r>
              <a:rPr lang="en-US" dirty="0"/>
              <a:t>We have applied for an Industry Sector Partnership Grant through the Governor’s Office of Workforce Transformation. If we are awarded the Spark Grant, it will provide seed money for our initial messaging efforts. </a:t>
            </a:r>
          </a:p>
          <a:p>
            <a:pPr marL="231229" indent="-231229">
              <a:buFont typeface="+mj-lt"/>
              <a:buAutoNum type="arabicPeriod"/>
            </a:pPr>
            <a:r>
              <a:rPr lang="en-US" dirty="0"/>
              <a:t>Though not an overt funding source, Ohio’s Credit Plus program is something we plan to leverage to help high school students reduce the cost of obtaining an accounting degree.</a:t>
            </a:r>
          </a:p>
          <a:p>
            <a:pPr marL="231229" indent="-231229">
              <a:buFont typeface="+mj-lt"/>
              <a:buAutoNum type="arabicPeriod"/>
            </a:pPr>
            <a:r>
              <a:rPr lang="en-US" dirty="0"/>
              <a:t>Though also not a direct funding source, Ohio’s </a:t>
            </a:r>
            <a:r>
              <a:rPr lang="en-US" dirty="0" err="1"/>
              <a:t>TechCred</a:t>
            </a:r>
            <a:r>
              <a:rPr lang="en-US" dirty="0"/>
              <a:t> program is another way we plan to help recent graduates and existing workers upskill and reskill for the technology driven accounting jobs of the future.</a:t>
            </a:r>
          </a:p>
          <a:p>
            <a:pPr marL="231229" indent="-231229">
              <a:buFont typeface="+mj-lt"/>
              <a:buAutoNum type="arabicPeriod"/>
            </a:pPr>
            <a:r>
              <a:rPr lang="en-US" dirty="0"/>
              <a:t>Underpinning all these funding opportunities is our Ohio Accounting Talent Coalition. We are working to build a highly functional and well-equipped coalition of leaders in business, industry, nonprofit and academia that will commit time, money and resources toward our talent initiatives.</a:t>
            </a:r>
          </a:p>
          <a:p>
            <a:pPr marL="231229" indent="-231229">
              <a:buFont typeface="+mj-lt"/>
              <a:buAutoNum type="arabicPeriod"/>
            </a:pPr>
            <a:endParaRPr lang="en-US" dirty="0"/>
          </a:p>
          <a:p>
            <a:r>
              <a:rPr lang="en-US" dirty="0"/>
              <a:t>The way forward is with all of us working together.</a:t>
            </a:r>
          </a:p>
        </p:txBody>
      </p:sp>
      <p:sp>
        <p:nvSpPr>
          <p:cNvPr id="4" name="Slide Number Placeholder 3"/>
          <p:cNvSpPr>
            <a:spLocks noGrp="1"/>
          </p:cNvSpPr>
          <p:nvPr>
            <p:ph type="sldNum" sz="quarter" idx="5"/>
          </p:nvPr>
        </p:nvSpPr>
        <p:spPr/>
        <p:txBody>
          <a:bodyPr/>
          <a:lstStyle/>
          <a:p>
            <a:fld id="{BCA0C3E0-0813-49CE-9A92-8E8F1FF7CBB5}" type="slidenum">
              <a:rPr lang="en-US" smtClean="0"/>
              <a:t>25</a:t>
            </a:fld>
            <a:endParaRPr lang="en-US"/>
          </a:p>
        </p:txBody>
      </p:sp>
    </p:spTree>
    <p:extLst>
      <p:ext uri="{BB962C8B-B14F-4D97-AF65-F5344CB8AC3E}">
        <p14:creationId xmlns:p14="http://schemas.microsoft.com/office/powerpoint/2010/main" val="107393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are counting on the continued financial support of individuals and organizations that are committed to and invested in resolving the talent shortage. Nearly 50 companies and more than 1,000 donors are supporting the work of the Foundation and the student initiatives it funds.</a:t>
            </a:r>
          </a:p>
        </p:txBody>
      </p:sp>
      <p:sp>
        <p:nvSpPr>
          <p:cNvPr id="4" name="Slide Number Placeholder 3"/>
          <p:cNvSpPr>
            <a:spLocks noGrp="1"/>
          </p:cNvSpPr>
          <p:nvPr>
            <p:ph type="sldNum" sz="quarter" idx="5"/>
          </p:nvPr>
        </p:nvSpPr>
        <p:spPr/>
        <p:txBody>
          <a:bodyPr/>
          <a:lstStyle/>
          <a:p>
            <a:fld id="{BCA0C3E0-0813-49CE-9A92-8E8F1FF7CBB5}" type="slidenum">
              <a:rPr lang="en-US" smtClean="0"/>
              <a:t>26</a:t>
            </a:fld>
            <a:endParaRPr lang="en-US"/>
          </a:p>
        </p:txBody>
      </p:sp>
    </p:spTree>
    <p:extLst>
      <p:ext uri="{BB962C8B-B14F-4D97-AF65-F5344CB8AC3E}">
        <p14:creationId xmlns:p14="http://schemas.microsoft.com/office/powerpoint/2010/main" val="1681702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we have time for today. I’ll be happy to answer any questions you may have. </a:t>
            </a:r>
          </a:p>
          <a:p>
            <a:endParaRPr lang="en-US" dirty="0"/>
          </a:p>
          <a:p>
            <a:r>
              <a:rPr lang="en-US" dirty="0"/>
              <a:t>Thank you for participating today. Enjoy the rest of the Accounting Show.</a:t>
            </a:r>
          </a:p>
        </p:txBody>
      </p:sp>
      <p:sp>
        <p:nvSpPr>
          <p:cNvPr id="4" name="Slide Number Placeholder 3"/>
          <p:cNvSpPr>
            <a:spLocks noGrp="1"/>
          </p:cNvSpPr>
          <p:nvPr>
            <p:ph type="sldNum" sz="quarter" idx="5"/>
          </p:nvPr>
        </p:nvSpPr>
        <p:spPr/>
        <p:txBody>
          <a:bodyPr/>
          <a:lstStyle/>
          <a:p>
            <a:fld id="{BCA0C3E0-0813-49CE-9A92-8E8F1FF7CBB5}" type="slidenum">
              <a:rPr lang="en-US" smtClean="0"/>
              <a:t>27</a:t>
            </a:fld>
            <a:endParaRPr lang="en-US"/>
          </a:p>
        </p:txBody>
      </p:sp>
    </p:spTree>
    <p:extLst>
      <p:ext uri="{BB962C8B-B14F-4D97-AF65-F5344CB8AC3E}">
        <p14:creationId xmlns:p14="http://schemas.microsoft.com/office/powerpoint/2010/main" val="72162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like the supply and demand curves you may remember from your Econ 101 class, the accounting profession has as a dwindling supply of accountants and an increasing need for their services. AICPA estimates that nearly 75% of the CPA workforce met the retirement age in 2020. And non-Boomers are leaving, too. More than 300,000 U.S. accountants and auditors exited the profession over the last two years. Many of those are young and mid-career accountants who are tapping out. Per a study by Deloitte, a significant number of those individuals are transitioning into jobs in finance and technology where the hours are more reasonable, and the pay is higher. Organizations are challenged to find people with in-demand skills in…</a:t>
            </a:r>
          </a:p>
          <a:p>
            <a:pPr marL="173422" indent="-173422">
              <a:buFont typeface="Arial" panose="020B0604020202020204" pitchFamily="34" charset="0"/>
              <a:buChar char="•"/>
            </a:pPr>
            <a:r>
              <a:rPr lang="en-US" dirty="0"/>
              <a:t>Artificial intelligence</a:t>
            </a:r>
          </a:p>
          <a:p>
            <a:pPr marL="173422" indent="-173422">
              <a:buFont typeface="Arial" panose="020B0604020202020204" pitchFamily="34" charset="0"/>
              <a:buChar char="•"/>
            </a:pPr>
            <a:r>
              <a:rPr lang="en-US" dirty="0"/>
              <a:t>Robotic process automation</a:t>
            </a:r>
          </a:p>
          <a:p>
            <a:pPr marL="173422" indent="-173422">
              <a:buFont typeface="Arial" panose="020B0604020202020204" pitchFamily="34" charset="0"/>
              <a:buChar char="•"/>
            </a:pPr>
            <a:r>
              <a:rPr lang="en-US" dirty="0"/>
              <a:t>Machine learning</a:t>
            </a:r>
          </a:p>
        </p:txBody>
      </p:sp>
      <p:sp>
        <p:nvSpPr>
          <p:cNvPr id="4" name="Slide Number Placeholder 3"/>
          <p:cNvSpPr>
            <a:spLocks noGrp="1"/>
          </p:cNvSpPr>
          <p:nvPr>
            <p:ph type="sldNum" sz="quarter" idx="5"/>
          </p:nvPr>
        </p:nvSpPr>
        <p:spPr/>
        <p:txBody>
          <a:bodyPr/>
          <a:lstStyle/>
          <a:p>
            <a:fld id="{BCA0C3E0-0813-49CE-9A92-8E8F1FF7CBB5}" type="slidenum">
              <a:rPr lang="en-US" smtClean="0"/>
              <a:t>3</a:t>
            </a:fld>
            <a:endParaRPr lang="en-US"/>
          </a:p>
        </p:txBody>
      </p:sp>
    </p:spTree>
    <p:extLst>
      <p:ext uri="{BB962C8B-B14F-4D97-AF65-F5344CB8AC3E}">
        <p14:creationId xmlns:p14="http://schemas.microsoft.com/office/powerpoint/2010/main" val="2553317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talent shortage did not happen overnight. It’s been a convergence of things we can and cannot control. In the category of uncontrollable is a decline in birth rates. You’ll notice that Ohio’s birth rates have—until recently—declined to a greater degree than what’s happening nationally. </a:t>
            </a:r>
          </a:p>
        </p:txBody>
      </p:sp>
      <p:sp>
        <p:nvSpPr>
          <p:cNvPr id="4" name="Slide Number Placeholder 3"/>
          <p:cNvSpPr>
            <a:spLocks noGrp="1"/>
          </p:cNvSpPr>
          <p:nvPr>
            <p:ph type="sldNum" sz="quarter" idx="5"/>
          </p:nvPr>
        </p:nvSpPr>
        <p:spPr/>
        <p:txBody>
          <a:bodyPr/>
          <a:lstStyle/>
          <a:p>
            <a:pPr defTabSz="924916">
              <a:defRPr/>
            </a:pPr>
            <a:fld id="{73FD0159-FB90-4306-A8FD-126C8738CB96}" type="slidenum">
              <a:rPr lang="en-US">
                <a:solidFill>
                  <a:prstClr val="black"/>
                </a:solidFill>
                <a:latin typeface="Calibri" panose="020F0502020204030204"/>
              </a:rPr>
              <a:pPr defTabSz="92491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24181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seen a decline in the number of high school graduates, which is projected to continue through 2035. </a:t>
            </a:r>
          </a:p>
        </p:txBody>
      </p:sp>
      <p:sp>
        <p:nvSpPr>
          <p:cNvPr id="4" name="Slide Number Placeholder 3"/>
          <p:cNvSpPr>
            <a:spLocks noGrp="1"/>
          </p:cNvSpPr>
          <p:nvPr>
            <p:ph type="sldNum" sz="quarter" idx="5"/>
          </p:nvPr>
        </p:nvSpPr>
        <p:spPr/>
        <p:txBody>
          <a:bodyPr/>
          <a:lstStyle/>
          <a:p>
            <a:pPr defTabSz="924916">
              <a:defRPr/>
            </a:pPr>
            <a:fld id="{73FD0159-FB90-4306-A8FD-126C8738CB96}" type="slidenum">
              <a:rPr lang="en-US">
                <a:solidFill>
                  <a:prstClr val="black"/>
                </a:solidFill>
                <a:latin typeface="Calibri" panose="020F0502020204030204"/>
              </a:rPr>
              <a:pPr defTabSz="92491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47859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overall college enrollments appear to be turning a corner, there has been a steady decline since 2020. While much of that may have been pandemic-related, more and more students are considering careers in the skilled trades. The cost of a trade school education is considerably lower than the cost of a college education. And for some skilled trades, salaries can reach the six-figure level.</a:t>
            </a:r>
          </a:p>
        </p:txBody>
      </p:sp>
      <p:sp>
        <p:nvSpPr>
          <p:cNvPr id="4" name="Slide Number Placeholder 3"/>
          <p:cNvSpPr>
            <a:spLocks noGrp="1"/>
          </p:cNvSpPr>
          <p:nvPr>
            <p:ph type="sldNum" sz="quarter" idx="5"/>
          </p:nvPr>
        </p:nvSpPr>
        <p:spPr/>
        <p:txBody>
          <a:bodyPr/>
          <a:lstStyle/>
          <a:p>
            <a:pPr defTabSz="924916">
              <a:defRPr/>
            </a:pPr>
            <a:fld id="{73FD0159-FB90-4306-A8FD-126C8738CB96}" type="slidenum">
              <a:rPr lang="en-US">
                <a:solidFill>
                  <a:prstClr val="black"/>
                </a:solidFill>
                <a:latin typeface="Calibri" panose="020F0502020204030204"/>
              </a:rPr>
              <a:pPr defTabSz="92491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8184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 decline in overall college enrollments, we are also seeing a dip in accounting enrollments—accounting is one of the fastest-declining business programs. One of the fastest growing? Management science, which still has applicability to accounting. </a:t>
            </a:r>
          </a:p>
        </p:txBody>
      </p:sp>
      <p:sp>
        <p:nvSpPr>
          <p:cNvPr id="4" name="Slide Number Placeholder 3"/>
          <p:cNvSpPr>
            <a:spLocks noGrp="1"/>
          </p:cNvSpPr>
          <p:nvPr>
            <p:ph type="sldNum" sz="quarter" idx="5"/>
          </p:nvPr>
        </p:nvSpPr>
        <p:spPr/>
        <p:txBody>
          <a:bodyPr/>
          <a:lstStyle/>
          <a:p>
            <a:pPr defTabSz="924916">
              <a:defRPr/>
            </a:pPr>
            <a:fld id="{73FD0159-FB90-4306-A8FD-126C8738CB96}" type="slidenum">
              <a:rPr lang="en-US">
                <a:solidFill>
                  <a:prstClr val="black"/>
                </a:solidFill>
                <a:latin typeface="Calibri" panose="020F0502020204030204"/>
              </a:rPr>
              <a:pPr defTabSz="924916">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25555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lnSpc>
                <a:spcPct val="107000"/>
              </a:lnSpc>
              <a:defRPr/>
            </a:pPr>
            <a:r>
              <a:rPr lang="en-US" b="1" dirty="0"/>
              <a:t>To this point, we’ve been reviewing the talent shortage through a national lens. Now let’s look at Ohio-specific numbers. </a:t>
            </a:r>
          </a:p>
          <a:p>
            <a:pPr>
              <a:lnSpc>
                <a:spcPct val="107000"/>
              </a:lnSpc>
            </a:pPr>
            <a:br>
              <a:rPr lang="en-US" b="1" dirty="0">
                <a:ea typeface="Calibri" panose="020F0502020204030204" pitchFamily="34" charset="0"/>
              </a:rPr>
            </a:br>
            <a:r>
              <a:rPr lang="en-US" b="1" dirty="0">
                <a:ea typeface="Calibri" panose="020F0502020204030204" pitchFamily="34" charset="0"/>
              </a:rPr>
              <a:t>Overall, enrollments in Ohio’s colleges and universities are declining</a:t>
            </a:r>
            <a:endParaRPr lang="en-US" dirty="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Declines in two-year college enrollment appear to be rebounding to pre-pandemic levels but drops for 4-year schools in 2021-22 were the largest yet.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Statewide enrollment has dropped more than 11% since spring 2019, with just over 500,000 students enrolled in spring 2022</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b="1" dirty="0">
                <a:latin typeface="Calibri" panose="020F0502020204030204" pitchFamily="34" charset="0"/>
                <a:ea typeface="Calibri" panose="020F0502020204030204" pitchFamily="34" charset="0"/>
                <a:cs typeface="Calibri" panose="020F0502020204030204" pitchFamily="34" charset="0"/>
              </a:rPr>
              <a:t>Interesting</a:t>
            </a:r>
            <a:r>
              <a:rPr lang="en-US" dirty="0">
                <a:latin typeface="Calibri" panose="020F0502020204030204" pitchFamily="34" charset="0"/>
                <a:ea typeface="Calibri" panose="020F0502020204030204" pitchFamily="34" charset="0"/>
                <a:cs typeface="Calibri" panose="020F0502020204030204" pitchFamily="34" charset="0"/>
              </a:rPr>
              <a:t>: Ohio State’s main campus enrollment hasn't been impacted as harshly as other Ohio universities.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51494" lvl="1" indent="-289036">
              <a:lnSpc>
                <a:spcPct val="107000"/>
              </a:lnSpc>
              <a:buSzPts val="1000"/>
              <a:buFont typeface="Symbol" panose="05050102010706020507" pitchFamily="18" charset="2"/>
              <a:buChar char=""/>
              <a:tabLst>
                <a:tab pos="693687" algn="l"/>
              </a:tabLst>
            </a:pPr>
            <a:r>
              <a:rPr lang="en-US" dirty="0">
                <a:latin typeface="Calibri" panose="020F0502020204030204" pitchFamily="34" charset="0"/>
                <a:ea typeface="Calibri" panose="020F0502020204030204" pitchFamily="34" charset="0"/>
                <a:cs typeface="Calibri" panose="020F0502020204030204" pitchFamily="34" charset="0"/>
              </a:rPr>
              <a:t>Statewide full-time enrollment at university main campuses dropped 8% from 2011-21, Ohio State's increased 1%.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The big picture: College enrollment has been declining for nearly a decade across the nation, accelerated by COVID disruptions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Context: A tight labor market has led to availability of more entry-level jobs with boosted pay.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Meanwhile, the cost to attend a public 4-year school has tripled since 1990, calling into question the ROI of going into debt for a degree.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However, historically, college graduates earn significantly more throughout their lifetimes than people without degrees.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6843" indent="-346843">
              <a:lnSpc>
                <a:spcPct val="107000"/>
              </a:lnSpc>
              <a:buSzPts val="1000"/>
              <a:buFont typeface="Symbol" panose="05050102010706020507" pitchFamily="18" charset="2"/>
              <a:buChar char=""/>
              <a:tabLst>
                <a:tab pos="231229" algn="l"/>
              </a:tabLst>
            </a:pPr>
            <a:r>
              <a:rPr lang="en-US" dirty="0">
                <a:latin typeface="Calibri" panose="020F0502020204030204" pitchFamily="34" charset="0"/>
                <a:ea typeface="Calibri" panose="020F0502020204030204" pitchFamily="34" charset="0"/>
                <a:cs typeface="Calibri" panose="020F0502020204030204" pitchFamily="34" charset="0"/>
              </a:rPr>
              <a:t>Ohio colleges and lawmakers are enacting new initiatives to increase affordability, including statewide second-chance grants, a debt-free degree program at Ohio State for low-income students and free tuition at Columbus State Community College for Columbus City Schools graduates.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i="1" dirty="0">
                <a:latin typeface="Calibri" panose="020F0502020204030204" pitchFamily="34" charset="0"/>
                <a:ea typeface="Calibri" panose="020F0502020204030204" pitchFamily="34" charset="0"/>
                <a:cs typeface="Calibri" panose="020F0502020204030204" pitchFamily="34" charset="0"/>
              </a:rPr>
              <a:t>Data: National Student Clearinghouse; Chart: </a:t>
            </a:r>
            <a:r>
              <a:rPr lang="en-US" i="1" dirty="0" err="1">
                <a:latin typeface="Calibri" panose="020F0502020204030204" pitchFamily="34" charset="0"/>
                <a:ea typeface="Calibri" panose="020F0502020204030204" pitchFamily="34" charset="0"/>
                <a:cs typeface="Calibri" panose="020F0502020204030204" pitchFamily="34" charset="0"/>
              </a:rPr>
              <a:t>Axios</a:t>
            </a:r>
            <a:r>
              <a:rPr lang="en-US" i="1" dirty="0">
                <a:latin typeface="Calibri" panose="020F0502020204030204" pitchFamily="34" charset="0"/>
                <a:ea typeface="Calibri" panose="020F0502020204030204" pitchFamily="34" charset="0"/>
                <a:cs typeface="Calibri" panose="020F0502020204030204" pitchFamily="34" charset="0"/>
              </a:rPr>
              <a:t> Visuals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https://ohiocpaeo.sharepoint.com/:w:/r/teams/Marketing/_layouts/15/Doc.aspx?sourcedoc=%7B987577A7-42E3-4E19-B929-D3925E60840D%7D&amp;file=College%20enrollment%20decline.docx&amp;action=default&amp;mobileredirect=true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defTabSz="924916">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24916">
                <a:buClr>
                  <a:srgbClr val="000000"/>
                </a:buClr>
                <a:buSzPts val="1200"/>
                <a:defRPr/>
              </a:pPr>
              <a:t>8</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091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things closer to home, one of the most impactful statistics is the number of aging CPAs registered in our state. We recently analyzed Accountancy Board of Ohio data, which brought the state’s talent shortage into sharp perspective—it was truly eye-opening. </a:t>
            </a:r>
          </a:p>
          <a:p>
            <a:endParaRPr lang="en-US" dirty="0"/>
          </a:p>
          <a:p>
            <a:pPr marL="173422" indent="-173422">
              <a:buFont typeface="Arial" panose="020B0604020202020204" pitchFamily="34" charset="0"/>
              <a:buChar char="•"/>
            </a:pPr>
            <a:r>
              <a:rPr lang="en-US" dirty="0"/>
              <a:t>Of the CPAs registered in Ohio, nearly 45% are over 60 years old.</a:t>
            </a:r>
          </a:p>
          <a:p>
            <a:pPr marL="173422" indent="-173422">
              <a:buFont typeface="Arial" panose="020B0604020202020204" pitchFamily="34" charset="0"/>
              <a:buChar char="•"/>
            </a:pPr>
            <a:r>
              <a:rPr lang="en-US" dirty="0"/>
              <a:t>If we look at those who are over 50 years old, that percentage increases to more than 65%.</a:t>
            </a:r>
          </a:p>
          <a:p>
            <a:endParaRPr lang="en-US" dirty="0"/>
          </a:p>
        </p:txBody>
      </p:sp>
      <p:sp>
        <p:nvSpPr>
          <p:cNvPr id="4" name="Slide Number Placeholder 3"/>
          <p:cNvSpPr>
            <a:spLocks noGrp="1"/>
          </p:cNvSpPr>
          <p:nvPr>
            <p:ph type="sldNum" sz="quarter" idx="5"/>
          </p:nvPr>
        </p:nvSpPr>
        <p:spPr/>
        <p:txBody>
          <a:bodyPr/>
          <a:lstStyle/>
          <a:p>
            <a:pPr defTabSz="924916">
              <a:defRPr/>
            </a:pPr>
            <a:fld id="{E9F01237-C477-4A11-811D-B058F346478D}" type="slidenum">
              <a:rPr lang="en-US">
                <a:solidFill>
                  <a:prstClr val="black"/>
                </a:solidFill>
                <a:latin typeface="Calibri" panose="020F0502020204030204"/>
              </a:rPr>
              <a:pPr defTabSz="92491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355998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9"/>
        <p:cNvGrpSpPr/>
        <p:nvPr/>
      </p:nvGrpSpPr>
      <p:grpSpPr>
        <a:xfrm>
          <a:off x="0" y="0"/>
          <a:ext cx="0" cy="0"/>
          <a:chOff x="0" y="0"/>
          <a:chExt cx="0" cy="0"/>
        </a:xfrm>
      </p:grpSpPr>
      <p:pic>
        <p:nvPicPr>
          <p:cNvPr id="40" name="Google Shape;40;p176"/>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41" name="Google Shape;41;p176"/>
          <p:cNvSpPr/>
          <p:nvPr/>
        </p:nvSpPr>
        <p:spPr>
          <a:xfrm>
            <a:off x="0" y="999"/>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42" name="Google Shape;42;p176"/>
          <p:cNvSpPr txBox="1">
            <a:spLocks noGrp="1"/>
          </p:cNvSpPr>
          <p:nvPr>
            <p:ph type="body" idx="1"/>
          </p:nvPr>
        </p:nvSpPr>
        <p:spPr>
          <a:xfrm>
            <a:off x="1279773" y="1690688"/>
            <a:ext cx="10191687" cy="4016587"/>
          </a:xfrm>
          <a:prstGeom prst="rect">
            <a:avLst/>
          </a:prstGeom>
          <a:noFill/>
          <a:ln>
            <a:noFill/>
          </a:ln>
        </p:spPr>
        <p:txBody>
          <a:bodyPr spcFirstLastPara="1" wrap="square" lIns="91425" tIns="45700" rIns="91425" bIns="45700" anchor="ctr" anchorCtr="0">
            <a:noAutofit/>
          </a:bodyPr>
          <a:lstStyle>
            <a:lvl1pPr marL="609585" lvl="0" indent="-304792" algn="l">
              <a:lnSpc>
                <a:spcPct val="90000"/>
              </a:lnSpc>
              <a:spcBef>
                <a:spcPts val="0"/>
              </a:spcBef>
              <a:spcAft>
                <a:spcPts val="0"/>
              </a:spcAft>
              <a:buClr>
                <a:schemeClr val="lt2"/>
              </a:buClr>
              <a:buSzPts val="1800"/>
              <a:buNone/>
              <a:defRPr sz="2400" b="1">
                <a:solidFill>
                  <a:schemeClr val="lt2"/>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48" name="Google Shape;48;p176"/>
          <p:cNvSpPr txBox="1"/>
          <p:nvPr/>
        </p:nvSpPr>
        <p:spPr>
          <a:xfrm>
            <a:off x="457327" y="661793"/>
            <a:ext cx="2248907" cy="77971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267" b="1" i="0" u="none" strike="noStrike" cap="none">
                <a:solidFill>
                  <a:schemeClr val="lt2"/>
                </a:solidFill>
                <a:latin typeface="Arial"/>
                <a:ea typeface="Arial"/>
                <a:cs typeface="Arial"/>
                <a:sym typeface="Arial"/>
              </a:rPr>
              <a:t>Agenda</a:t>
            </a:r>
            <a:endParaRPr sz="1867" b="0" i="0" u="none" strike="noStrike" cap="none">
              <a:solidFill>
                <a:srgbClr val="000000"/>
              </a:solidFill>
              <a:latin typeface="Arial"/>
              <a:ea typeface="Arial"/>
              <a:cs typeface="Arial"/>
              <a:sym typeface="Arial"/>
            </a:endParaRPr>
          </a:p>
        </p:txBody>
      </p:sp>
      <p:sp>
        <p:nvSpPr>
          <p:cNvPr id="54" name="Google Shape;54;p176"/>
          <p:cNvSpPr txBox="1">
            <a:spLocks noGrp="1"/>
          </p:cNvSpPr>
          <p:nvPr>
            <p:ph type="body" idx="2"/>
          </p:nvPr>
        </p:nvSpPr>
        <p:spPr>
          <a:xfrm>
            <a:off x="427493" y="1690688"/>
            <a:ext cx="749176" cy="4016587"/>
          </a:xfrm>
          <a:prstGeom prst="rect">
            <a:avLst/>
          </a:prstGeom>
          <a:noFill/>
          <a:ln>
            <a:noFill/>
          </a:ln>
        </p:spPr>
        <p:txBody>
          <a:bodyPr spcFirstLastPara="1" wrap="square" lIns="91425" tIns="45700" rIns="91425" bIns="45700" anchor="ctr" anchorCtr="0">
            <a:noAutofit/>
          </a:bodyPr>
          <a:lstStyle>
            <a:lvl1pPr marL="609585" lvl="0" indent="-304792" algn="ctr">
              <a:lnSpc>
                <a:spcPct val="90000"/>
              </a:lnSpc>
              <a:spcBef>
                <a:spcPts val="0"/>
              </a:spcBef>
              <a:spcAft>
                <a:spcPts val="0"/>
              </a:spcAft>
              <a:buClr>
                <a:schemeClr val="lt1"/>
              </a:buClr>
              <a:buSzPts val="1800"/>
              <a:buNone/>
              <a:defRPr sz="2400" b="0">
                <a:solidFill>
                  <a:schemeClr val="lt1"/>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pic>
        <p:nvPicPr>
          <p:cNvPr id="20" name="Google Shape;16;p1">
            <a:extLst>
              <a:ext uri="{FF2B5EF4-FFF2-40B4-BE49-F238E27FC236}">
                <a16:creationId xmlns:a16="http://schemas.microsoft.com/office/drawing/2014/main" id="{4286131B-4BFD-4DA4-AE0B-B82FFEC34CF7}"/>
              </a:ext>
            </a:extLst>
          </p:cNvPr>
          <p:cNvPicPr preferRelativeResize="0"/>
          <p:nvPr userDrawn="1"/>
        </p:nvPicPr>
        <p:blipFill rotWithShape="1">
          <a:blip r:embed="rId3">
            <a:alphaModFix/>
            <a:biLevel thresh="25000"/>
          </a:blip>
          <a:srcRect/>
          <a:stretch/>
        </p:blipFill>
        <p:spPr>
          <a:xfrm>
            <a:off x="208340" y="5892996"/>
            <a:ext cx="2435678" cy="590007"/>
          </a:xfrm>
          <a:prstGeom prst="rect">
            <a:avLst/>
          </a:prstGeom>
          <a:noFill/>
          <a:ln>
            <a:noFill/>
          </a:ln>
        </p:spPr>
      </p:pic>
      <p:sp>
        <p:nvSpPr>
          <p:cNvPr id="2" name="Rectangle 1">
            <a:extLst>
              <a:ext uri="{FF2B5EF4-FFF2-40B4-BE49-F238E27FC236}">
                <a16:creationId xmlns:a16="http://schemas.microsoft.com/office/drawing/2014/main" id="{BC939402-54F8-94E7-FA20-0540AEB28805}"/>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1461985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ED21-9AE8-610D-6C6D-D42115D35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801D5A-7B49-7C02-977D-17A8ACB9AE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C621714-A0CA-0CE1-E6F7-475F5A6621E6}"/>
              </a:ext>
            </a:extLst>
          </p:cNvPr>
          <p:cNvSpPr>
            <a:spLocks noGrp="1"/>
          </p:cNvSpPr>
          <p:nvPr>
            <p:ph type="sldNum"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82354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9BDA8061-63FF-414C-1BF7-7700D4208134}"/>
              </a:ext>
            </a:extLst>
          </p:cNvPr>
          <p:cNvSpPr/>
          <p:nvPr userDrawn="1"/>
        </p:nvSpPr>
        <p:spPr>
          <a:xfrm>
            <a:off x="0" y="365409"/>
            <a:ext cx="214365" cy="1325563"/>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EF5A6CA0-786C-DF93-8B3C-3B0E906C74A7}"/>
              </a:ext>
            </a:extLst>
          </p:cNvPr>
          <p:cNvSpPr/>
          <p:nvPr userDrawn="1"/>
        </p:nvSpPr>
        <p:spPr>
          <a:xfrm rot="5400000">
            <a:off x="9874905" y="-1250844"/>
            <a:ext cx="362271" cy="2862515"/>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Financial Accounting</a:t>
            </a:r>
          </a:p>
        </p:txBody>
      </p:sp>
    </p:spTree>
    <p:extLst>
      <p:ext uri="{BB962C8B-B14F-4D97-AF65-F5344CB8AC3E}">
        <p14:creationId xmlns:p14="http://schemas.microsoft.com/office/powerpoint/2010/main" val="21327632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D3AE5891-72B7-B468-BF95-501A981ADA09}"/>
              </a:ext>
            </a:extLst>
          </p:cNvPr>
          <p:cNvSpPr/>
          <p:nvPr userDrawn="1"/>
        </p:nvSpPr>
        <p:spPr>
          <a:xfrm>
            <a:off x="0" y="365125"/>
            <a:ext cx="214365" cy="1325563"/>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DDF2C5F8-402E-A818-FF86-D4BDE64B77AC}"/>
              </a:ext>
            </a:extLst>
          </p:cNvPr>
          <p:cNvSpPr/>
          <p:nvPr userDrawn="1"/>
        </p:nvSpPr>
        <p:spPr>
          <a:xfrm rot="5400000">
            <a:off x="9874905" y="-1248267"/>
            <a:ext cx="362271" cy="2862515"/>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Financial Accounting</a:t>
            </a:r>
          </a:p>
        </p:txBody>
      </p:sp>
    </p:spTree>
    <p:extLst>
      <p:ext uri="{BB962C8B-B14F-4D97-AF65-F5344CB8AC3E}">
        <p14:creationId xmlns:p14="http://schemas.microsoft.com/office/powerpoint/2010/main" val="3784034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9DC5CB61-B68D-C814-38BF-B58CE3A3BC18}"/>
              </a:ext>
            </a:extLst>
          </p:cNvPr>
          <p:cNvSpPr/>
          <p:nvPr userDrawn="1"/>
        </p:nvSpPr>
        <p:spPr>
          <a:xfrm>
            <a:off x="425" y="2471838"/>
            <a:ext cx="643095" cy="1907887"/>
          </a:xfrm>
          <a:prstGeom prst="rect">
            <a:avLst/>
          </a:prstGeom>
          <a:solidFill>
            <a:srgbClr val="5627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998;p82">
            <a:extLst>
              <a:ext uri="{FF2B5EF4-FFF2-40B4-BE49-F238E27FC236}">
                <a16:creationId xmlns:a16="http://schemas.microsoft.com/office/drawing/2014/main" id="{A2D466CB-4F65-3970-3464-895CC1267548}"/>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BUSINESS MANAGEMENT &amp; STRATEGY</a:t>
            </a:r>
            <a:endParaRPr/>
          </a:p>
        </p:txBody>
      </p:sp>
      <p:sp>
        <p:nvSpPr>
          <p:cNvPr id="4" name="Google Shape;23;p174">
            <a:extLst>
              <a:ext uri="{FF2B5EF4-FFF2-40B4-BE49-F238E27FC236}">
                <a16:creationId xmlns:a16="http://schemas.microsoft.com/office/drawing/2014/main" id="{C3DA9C45-293A-9B7C-6B27-E51193A0E967}"/>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49130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D231ACD8-F051-5EBE-6B7C-887DC33AE27E}"/>
              </a:ext>
            </a:extLst>
          </p:cNvPr>
          <p:cNvSpPr/>
          <p:nvPr userDrawn="1"/>
        </p:nvSpPr>
        <p:spPr>
          <a:xfrm rot="5400000">
            <a:off x="9874901" y="-1259462"/>
            <a:ext cx="362271" cy="2862515"/>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Business Management</a:t>
            </a:r>
          </a:p>
        </p:txBody>
      </p:sp>
      <p:sp>
        <p:nvSpPr>
          <p:cNvPr id="7" name="Rectangle 6">
            <a:extLst>
              <a:ext uri="{FF2B5EF4-FFF2-40B4-BE49-F238E27FC236}">
                <a16:creationId xmlns:a16="http://schemas.microsoft.com/office/drawing/2014/main" id="{436305B5-B6E6-1E9E-6F94-24A1EC510BDF}"/>
              </a:ext>
            </a:extLst>
          </p:cNvPr>
          <p:cNvSpPr/>
          <p:nvPr userDrawn="1"/>
        </p:nvSpPr>
        <p:spPr>
          <a:xfrm>
            <a:off x="0" y="365125"/>
            <a:ext cx="214365" cy="1325563"/>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Tree>
    <p:extLst>
      <p:ext uri="{BB962C8B-B14F-4D97-AF65-F5344CB8AC3E}">
        <p14:creationId xmlns:p14="http://schemas.microsoft.com/office/powerpoint/2010/main" val="304837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6DEEDDA8-D146-58FF-2A57-BD41465734E4}"/>
              </a:ext>
            </a:extLst>
          </p:cNvPr>
          <p:cNvSpPr/>
          <p:nvPr userDrawn="1"/>
        </p:nvSpPr>
        <p:spPr>
          <a:xfrm>
            <a:off x="0" y="365125"/>
            <a:ext cx="214365" cy="1325563"/>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D231ACD8-F051-5EBE-6B7C-887DC33AE27E}"/>
              </a:ext>
            </a:extLst>
          </p:cNvPr>
          <p:cNvSpPr/>
          <p:nvPr userDrawn="1"/>
        </p:nvSpPr>
        <p:spPr>
          <a:xfrm rot="5400000">
            <a:off x="9874901" y="-1250007"/>
            <a:ext cx="362271" cy="2862515"/>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Business Management</a:t>
            </a:r>
          </a:p>
        </p:txBody>
      </p:sp>
    </p:spTree>
    <p:extLst>
      <p:ext uri="{BB962C8B-B14F-4D97-AF65-F5344CB8AC3E}">
        <p14:creationId xmlns:p14="http://schemas.microsoft.com/office/powerpoint/2010/main" val="41544550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0AD7666C-CAE7-98F7-CAA1-7DD9ECAB8A0B}"/>
              </a:ext>
            </a:extLst>
          </p:cNvPr>
          <p:cNvSpPr/>
          <p:nvPr userDrawn="1"/>
        </p:nvSpPr>
        <p:spPr>
          <a:xfrm>
            <a:off x="1" y="2475057"/>
            <a:ext cx="643095" cy="1907887"/>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1207;p106">
            <a:extLst>
              <a:ext uri="{FF2B5EF4-FFF2-40B4-BE49-F238E27FC236}">
                <a16:creationId xmlns:a16="http://schemas.microsoft.com/office/drawing/2014/main" id="{A58B8D35-2183-B40F-94C1-ECE1D44B405E}"/>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RISK MANAGEMENT &amp; FRAUD</a:t>
            </a:r>
            <a:endParaRPr/>
          </a:p>
        </p:txBody>
      </p:sp>
      <p:sp>
        <p:nvSpPr>
          <p:cNvPr id="4" name="Google Shape;23;p174">
            <a:extLst>
              <a:ext uri="{FF2B5EF4-FFF2-40B4-BE49-F238E27FC236}">
                <a16:creationId xmlns:a16="http://schemas.microsoft.com/office/drawing/2014/main" id="{F7E62E2F-0B9D-8F5F-47FD-05E495DE1F77}"/>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20016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7C599BB2-91D9-7891-FF06-ED344D9491DB}"/>
              </a:ext>
            </a:extLst>
          </p:cNvPr>
          <p:cNvSpPr/>
          <p:nvPr userDrawn="1"/>
        </p:nvSpPr>
        <p:spPr>
          <a:xfrm>
            <a:off x="2048" y="365125"/>
            <a:ext cx="214365" cy="1325563"/>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F74E5F52-EF2E-677F-09AB-ED80BEDEBF2A}"/>
              </a:ext>
            </a:extLst>
          </p:cNvPr>
          <p:cNvSpPr/>
          <p:nvPr userDrawn="1"/>
        </p:nvSpPr>
        <p:spPr>
          <a:xfrm rot="5400000">
            <a:off x="9700733" y="-1424170"/>
            <a:ext cx="362271" cy="3210857"/>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Risk Management &amp; Fraud</a:t>
            </a:r>
          </a:p>
        </p:txBody>
      </p:sp>
    </p:spTree>
    <p:extLst>
      <p:ext uri="{BB962C8B-B14F-4D97-AF65-F5344CB8AC3E}">
        <p14:creationId xmlns:p14="http://schemas.microsoft.com/office/powerpoint/2010/main" val="29989988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120151B5-74C3-A176-A5BA-FC4B5583342F}"/>
              </a:ext>
            </a:extLst>
          </p:cNvPr>
          <p:cNvSpPr/>
          <p:nvPr userDrawn="1"/>
        </p:nvSpPr>
        <p:spPr>
          <a:xfrm>
            <a:off x="2048" y="365125"/>
            <a:ext cx="214365" cy="1325563"/>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Rectangle 8">
            <a:extLst>
              <a:ext uri="{FF2B5EF4-FFF2-40B4-BE49-F238E27FC236}">
                <a16:creationId xmlns:a16="http://schemas.microsoft.com/office/drawing/2014/main" id="{493C61ED-FFBE-08D4-B800-A84CFC69B124}"/>
              </a:ext>
            </a:extLst>
          </p:cNvPr>
          <p:cNvSpPr/>
          <p:nvPr userDrawn="1"/>
        </p:nvSpPr>
        <p:spPr>
          <a:xfrm rot="5400000">
            <a:off x="9700733" y="-1424170"/>
            <a:ext cx="362271" cy="3210857"/>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Risk Management &amp; Fraud</a:t>
            </a:r>
          </a:p>
        </p:txBody>
      </p:sp>
    </p:spTree>
    <p:extLst>
      <p:ext uri="{BB962C8B-B14F-4D97-AF65-F5344CB8AC3E}">
        <p14:creationId xmlns:p14="http://schemas.microsoft.com/office/powerpoint/2010/main" val="3408436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3" name="Rectangle 2">
            <a:extLst>
              <a:ext uri="{FF2B5EF4-FFF2-40B4-BE49-F238E27FC236}">
                <a16:creationId xmlns:a16="http://schemas.microsoft.com/office/drawing/2014/main" id="{436A842C-1472-E864-AE72-E893B5830ED4}"/>
              </a:ext>
            </a:extLst>
          </p:cNvPr>
          <p:cNvSpPr/>
          <p:nvPr userDrawn="1"/>
        </p:nvSpPr>
        <p:spPr>
          <a:xfrm>
            <a:off x="-1740" y="2471838"/>
            <a:ext cx="643095" cy="1907887"/>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Google Shape;1247;p111">
            <a:extLst>
              <a:ext uri="{FF2B5EF4-FFF2-40B4-BE49-F238E27FC236}">
                <a16:creationId xmlns:a16="http://schemas.microsoft.com/office/drawing/2014/main" id="{D4EF35F6-2185-1DCA-AE55-CED060E828A8}"/>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TECHNOLOGY</a:t>
            </a:r>
            <a:endParaRPr/>
          </a:p>
        </p:txBody>
      </p:sp>
      <p:sp>
        <p:nvSpPr>
          <p:cNvPr id="2" name="Google Shape;23;p174">
            <a:extLst>
              <a:ext uri="{FF2B5EF4-FFF2-40B4-BE49-F238E27FC236}">
                <a16:creationId xmlns:a16="http://schemas.microsoft.com/office/drawing/2014/main" id="{6B0319DF-5E76-2A92-F6D4-AA99C25EFE11}"/>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37707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0498D9D8-02A8-5891-1088-D5E972B0A09E}"/>
              </a:ext>
            </a:extLst>
          </p:cNvPr>
          <p:cNvSpPr/>
          <p:nvPr userDrawn="1"/>
        </p:nvSpPr>
        <p:spPr>
          <a:xfrm>
            <a:off x="0" y="365125"/>
            <a:ext cx="214365" cy="1325563"/>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Rectangle 8">
            <a:extLst>
              <a:ext uri="{FF2B5EF4-FFF2-40B4-BE49-F238E27FC236}">
                <a16:creationId xmlns:a16="http://schemas.microsoft.com/office/drawing/2014/main" id="{F48F62D4-F2A5-1078-E753-FAF89D40A036}"/>
              </a:ext>
            </a:extLst>
          </p:cNvPr>
          <p:cNvSpPr/>
          <p:nvPr userDrawn="1"/>
        </p:nvSpPr>
        <p:spPr>
          <a:xfrm rot="5400000">
            <a:off x="9700733" y="-1427749"/>
            <a:ext cx="362271" cy="3210857"/>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Technology</a:t>
            </a:r>
          </a:p>
        </p:txBody>
      </p:sp>
    </p:spTree>
    <p:extLst>
      <p:ext uri="{BB962C8B-B14F-4D97-AF65-F5344CB8AC3E}">
        <p14:creationId xmlns:p14="http://schemas.microsoft.com/office/powerpoint/2010/main" val="406338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77E6106-BE1D-344C-B2DF-BCB6A5CA5D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947" t="21939" r="756" b="26074"/>
          <a:stretch/>
        </p:blipFill>
        <p:spPr>
          <a:xfrm>
            <a:off x="0" y="-2"/>
            <a:ext cx="12192000" cy="6858002"/>
          </a:xfrm>
          <a:prstGeom prst="rect">
            <a:avLst/>
          </a:prstGeom>
        </p:spPr>
      </p:pic>
      <p:sp>
        <p:nvSpPr>
          <p:cNvPr id="7" name="Rectangle 6">
            <a:extLst>
              <a:ext uri="{FF2B5EF4-FFF2-40B4-BE49-F238E27FC236}">
                <a16:creationId xmlns:a16="http://schemas.microsoft.com/office/drawing/2014/main" id="{CBAE1531-BDFB-6547-8AD2-EA79829508E8}"/>
              </a:ext>
            </a:extLst>
          </p:cNvPr>
          <p:cNvSpPr/>
          <p:nvPr userDrawn="1"/>
        </p:nvSpPr>
        <p:spPr>
          <a:xfrm>
            <a:off x="-1" y="3669"/>
            <a:ext cx="9595492" cy="1710506"/>
          </a:xfrm>
          <a:prstGeom prst="rect">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Freeform 19">
            <a:extLst>
              <a:ext uri="{FF2B5EF4-FFF2-40B4-BE49-F238E27FC236}">
                <a16:creationId xmlns:a16="http://schemas.microsoft.com/office/drawing/2014/main" id="{E337147F-0747-634C-85FD-742687F4299D}"/>
              </a:ext>
            </a:extLst>
          </p:cNvPr>
          <p:cNvSpPr/>
          <p:nvPr userDrawn="1"/>
        </p:nvSpPr>
        <p:spPr>
          <a:xfrm>
            <a:off x="1856096" y="-1"/>
            <a:ext cx="10335904" cy="6858001"/>
          </a:xfrm>
          <a:custGeom>
            <a:avLst/>
            <a:gdLst>
              <a:gd name="connsiteX0" fmla="*/ 7738281 w 10335904"/>
              <a:gd name="connsiteY0" fmla="*/ 0 h 6858001"/>
              <a:gd name="connsiteX1" fmla="*/ 10335890 w 10335904"/>
              <a:gd name="connsiteY1" fmla="*/ 0 h 6858001"/>
              <a:gd name="connsiteX2" fmla="*/ 10335890 w 10335904"/>
              <a:gd name="connsiteY2" fmla="*/ 1713642 h 6858001"/>
              <a:gd name="connsiteX3" fmla="*/ 10335904 w 10335904"/>
              <a:gd name="connsiteY3" fmla="*/ 1713642 h 6858001"/>
              <a:gd name="connsiteX4" fmla="*/ 10335904 w 10335904"/>
              <a:gd name="connsiteY4" fmla="*/ 3417442 h 6858001"/>
              <a:gd name="connsiteX5" fmla="*/ 10335904 w 10335904"/>
              <a:gd name="connsiteY5" fmla="*/ 3434783 h 6858001"/>
              <a:gd name="connsiteX6" fmla="*/ 10335904 w 10335904"/>
              <a:gd name="connsiteY6" fmla="*/ 5131320 h 6858001"/>
              <a:gd name="connsiteX7" fmla="*/ 10335904 w 10335904"/>
              <a:gd name="connsiteY7" fmla="*/ 5144123 h 6858001"/>
              <a:gd name="connsiteX8" fmla="*/ 10335904 w 10335904"/>
              <a:gd name="connsiteY8" fmla="*/ 6858001 h 6858001"/>
              <a:gd name="connsiteX9" fmla="*/ 0 w 10335904"/>
              <a:gd name="connsiteY9" fmla="*/ 6858001 h 6858001"/>
              <a:gd name="connsiteX10" fmla="*/ 0 w 10335904"/>
              <a:gd name="connsiteY10" fmla="*/ 5131320 h 6858001"/>
              <a:gd name="connsiteX11" fmla="*/ 2306473 w 10335904"/>
              <a:gd name="connsiteY11" fmla="*/ 5131320 h 6858001"/>
              <a:gd name="connsiteX12" fmla="*/ 2306473 w 10335904"/>
              <a:gd name="connsiteY12" fmla="*/ 3417442 h 6858001"/>
              <a:gd name="connsiteX13" fmla="*/ 4913193 w 10335904"/>
              <a:gd name="connsiteY13" fmla="*/ 3417442 h 6858001"/>
              <a:gd name="connsiteX14" fmla="*/ 4913193 w 10335904"/>
              <a:gd name="connsiteY14" fmla="*/ 1713642 h 6858001"/>
              <a:gd name="connsiteX15" fmla="*/ 7738281 w 10335904"/>
              <a:gd name="connsiteY15" fmla="*/ 171364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5904" h="6858001">
                <a:moveTo>
                  <a:pt x="7738281" y="0"/>
                </a:moveTo>
                <a:lnTo>
                  <a:pt x="10335890" y="0"/>
                </a:lnTo>
                <a:lnTo>
                  <a:pt x="10335890" y="1713642"/>
                </a:lnTo>
                <a:lnTo>
                  <a:pt x="10335904" y="1713642"/>
                </a:lnTo>
                <a:lnTo>
                  <a:pt x="10335904" y="3417442"/>
                </a:lnTo>
                <a:lnTo>
                  <a:pt x="10335904" y="3434783"/>
                </a:lnTo>
                <a:lnTo>
                  <a:pt x="10335904" y="5131320"/>
                </a:lnTo>
                <a:lnTo>
                  <a:pt x="10335904" y="5144123"/>
                </a:lnTo>
                <a:lnTo>
                  <a:pt x="10335904" y="6858001"/>
                </a:lnTo>
                <a:lnTo>
                  <a:pt x="0" y="6858001"/>
                </a:lnTo>
                <a:lnTo>
                  <a:pt x="0" y="5131320"/>
                </a:lnTo>
                <a:lnTo>
                  <a:pt x="2306473" y="5131320"/>
                </a:lnTo>
                <a:lnTo>
                  <a:pt x="2306473" y="3417442"/>
                </a:lnTo>
                <a:lnTo>
                  <a:pt x="4913193" y="3417442"/>
                </a:lnTo>
                <a:lnTo>
                  <a:pt x="4913193" y="1713642"/>
                </a:lnTo>
                <a:lnTo>
                  <a:pt x="7738281" y="1713642"/>
                </a:lnTo>
                <a:close/>
              </a:path>
            </a:pathLst>
          </a:cu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sp>
        <p:nvSpPr>
          <p:cNvPr id="11" name="Rectangle 10">
            <a:extLst>
              <a:ext uri="{FF2B5EF4-FFF2-40B4-BE49-F238E27FC236}">
                <a16:creationId xmlns:a16="http://schemas.microsoft.com/office/drawing/2014/main" id="{0F1796F9-9991-E942-9AB8-52B96E97734E}"/>
              </a:ext>
            </a:extLst>
          </p:cNvPr>
          <p:cNvSpPr/>
          <p:nvPr userDrawn="1"/>
        </p:nvSpPr>
        <p:spPr>
          <a:xfrm>
            <a:off x="1" y="5137760"/>
            <a:ext cx="1856096" cy="1713805"/>
          </a:xfrm>
          <a:prstGeom prst="rect">
            <a:avLst/>
          </a:prstGeom>
          <a:solidFill>
            <a:schemeClr val="accent3">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0207F9B-5221-9747-94BD-B7B485D1D771}"/>
              </a:ext>
            </a:extLst>
          </p:cNvPr>
          <p:cNvSpPr>
            <a:spLocks noGrp="1"/>
          </p:cNvSpPr>
          <p:nvPr userDrawn="1">
            <p:ph type="ctrTitle"/>
          </p:nvPr>
        </p:nvSpPr>
        <p:spPr>
          <a:xfrm>
            <a:off x="4254500" y="3539169"/>
            <a:ext cx="7562187" cy="1607154"/>
          </a:xfrm>
        </p:spPr>
        <p:txBody>
          <a:bodyPr anchor="b">
            <a:noAutofit/>
          </a:bodyPr>
          <a:lstStyle>
            <a:lvl1pPr algn="r">
              <a:lnSpc>
                <a:spcPts val="4240"/>
              </a:lnSpc>
              <a:defRPr sz="44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50BF5F0D-7550-7346-8938-F5E13746D14E}"/>
              </a:ext>
            </a:extLst>
          </p:cNvPr>
          <p:cNvSpPr>
            <a:spLocks noGrp="1"/>
          </p:cNvSpPr>
          <p:nvPr userDrawn="1">
            <p:ph type="subTitle" idx="1" hasCustomPrompt="1"/>
          </p:nvPr>
        </p:nvSpPr>
        <p:spPr>
          <a:xfrm>
            <a:off x="4254500" y="5289198"/>
            <a:ext cx="7562187" cy="563462"/>
          </a:xfrm>
        </p:spPr>
        <p:txBody>
          <a:bodyPr>
            <a:noAutofit/>
          </a:bodyPr>
          <a:lstStyle>
            <a:lvl1pPr marL="0" indent="0" algn="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39C5157D-0B2D-8F4A-804D-03154ACCF5CD}"/>
              </a:ext>
            </a:extLst>
          </p:cNvPr>
          <p:cNvPicPr>
            <a:picLocks noChangeAspect="1"/>
          </p:cNvPicPr>
          <p:nvPr userDrawn="1"/>
        </p:nvPicPr>
        <p:blipFill>
          <a:blip r:embed="rId3"/>
          <a:stretch>
            <a:fillRect/>
          </a:stretch>
        </p:blipFill>
        <p:spPr>
          <a:xfrm>
            <a:off x="9846911" y="572482"/>
            <a:ext cx="2073349" cy="495300"/>
          </a:xfrm>
          <a:prstGeom prst="rect">
            <a:avLst/>
          </a:prstGeom>
        </p:spPr>
      </p:pic>
      <p:sp>
        <p:nvSpPr>
          <p:cNvPr id="23" name="Freeform 22">
            <a:extLst>
              <a:ext uri="{FF2B5EF4-FFF2-40B4-BE49-F238E27FC236}">
                <a16:creationId xmlns:a16="http://schemas.microsoft.com/office/drawing/2014/main" id="{7657A0AE-BA19-5543-ABFC-07C945EB62AB}"/>
              </a:ext>
            </a:extLst>
          </p:cNvPr>
          <p:cNvSpPr/>
          <p:nvPr userDrawn="1"/>
        </p:nvSpPr>
        <p:spPr>
          <a:xfrm>
            <a:off x="0" y="1714248"/>
            <a:ext cx="6782937" cy="3423441"/>
          </a:xfrm>
          <a:custGeom>
            <a:avLst/>
            <a:gdLst>
              <a:gd name="connsiteX0" fmla="*/ 0 w 6782937"/>
              <a:gd name="connsiteY0" fmla="*/ 0 h 3423441"/>
              <a:gd name="connsiteX1" fmla="*/ 6782937 w 6782937"/>
              <a:gd name="connsiteY1" fmla="*/ 0 h 3423441"/>
              <a:gd name="connsiteX2" fmla="*/ 6782937 w 6782937"/>
              <a:gd name="connsiteY2" fmla="*/ 1703200 h 3423441"/>
              <a:gd name="connsiteX3" fmla="*/ 4165601 w 6782937"/>
              <a:gd name="connsiteY3" fmla="*/ 1703200 h 3423441"/>
              <a:gd name="connsiteX4" fmla="*/ 4165601 w 6782937"/>
              <a:gd name="connsiteY4" fmla="*/ 3423441 h 3423441"/>
              <a:gd name="connsiteX5" fmla="*/ 0 w 6782937"/>
              <a:gd name="connsiteY5" fmla="*/ 3423441 h 3423441"/>
              <a:gd name="connsiteX6" fmla="*/ 0 w 6782937"/>
              <a:gd name="connsiteY6" fmla="*/ 0 h 34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937" h="3423441">
                <a:moveTo>
                  <a:pt x="0" y="0"/>
                </a:moveTo>
                <a:lnTo>
                  <a:pt x="6782937" y="0"/>
                </a:lnTo>
                <a:lnTo>
                  <a:pt x="6782937" y="1703200"/>
                </a:lnTo>
                <a:lnTo>
                  <a:pt x="4165601" y="1703200"/>
                </a:lnTo>
                <a:lnTo>
                  <a:pt x="4165601" y="3423441"/>
                </a:lnTo>
                <a:lnTo>
                  <a:pt x="0" y="3423441"/>
                </a:ln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p>
        </p:txBody>
      </p:sp>
      <p:sp>
        <p:nvSpPr>
          <p:cNvPr id="36" name="Rectangle 35">
            <a:extLst>
              <a:ext uri="{FF2B5EF4-FFF2-40B4-BE49-F238E27FC236}">
                <a16:creationId xmlns:a16="http://schemas.microsoft.com/office/drawing/2014/main" id="{9DFC435E-24C3-A546-9067-538D8EA6D5FF}"/>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4167272295"/>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4F15C5C9-8889-1396-7CB2-CA0EF5561C2D}"/>
              </a:ext>
            </a:extLst>
          </p:cNvPr>
          <p:cNvSpPr/>
          <p:nvPr userDrawn="1"/>
        </p:nvSpPr>
        <p:spPr>
          <a:xfrm>
            <a:off x="0" y="365125"/>
            <a:ext cx="214365" cy="1325563"/>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8BE98C9C-5B3E-0336-1783-410DCEF8ED3B}"/>
              </a:ext>
            </a:extLst>
          </p:cNvPr>
          <p:cNvSpPr/>
          <p:nvPr userDrawn="1"/>
        </p:nvSpPr>
        <p:spPr>
          <a:xfrm rot="5400000">
            <a:off x="9700733" y="-1427749"/>
            <a:ext cx="362271" cy="3210857"/>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Technology</a:t>
            </a:r>
          </a:p>
        </p:txBody>
      </p:sp>
    </p:spTree>
    <p:extLst>
      <p:ext uri="{BB962C8B-B14F-4D97-AF65-F5344CB8AC3E}">
        <p14:creationId xmlns:p14="http://schemas.microsoft.com/office/powerpoint/2010/main" val="1322068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AC7F3003-2B93-CFB3-29BB-E486CB77D09C}"/>
              </a:ext>
            </a:extLst>
          </p:cNvPr>
          <p:cNvSpPr/>
          <p:nvPr userDrawn="1"/>
        </p:nvSpPr>
        <p:spPr>
          <a:xfrm>
            <a:off x="-1936" y="2481553"/>
            <a:ext cx="643095" cy="1907887"/>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1331;p120">
            <a:extLst>
              <a:ext uri="{FF2B5EF4-FFF2-40B4-BE49-F238E27FC236}">
                <a16:creationId xmlns:a16="http://schemas.microsoft.com/office/drawing/2014/main" id="{C607D184-97D7-1E55-0A69-F482B1786249}"/>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TALENT MANAGEMENT &amp; HUMAN RESOURCES</a:t>
            </a:r>
            <a:endParaRPr/>
          </a:p>
        </p:txBody>
      </p:sp>
      <p:sp>
        <p:nvSpPr>
          <p:cNvPr id="4" name="Google Shape;23;p174">
            <a:extLst>
              <a:ext uri="{FF2B5EF4-FFF2-40B4-BE49-F238E27FC236}">
                <a16:creationId xmlns:a16="http://schemas.microsoft.com/office/drawing/2014/main" id="{957FB9F8-9D11-B698-864E-77EEF7669DAB}"/>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70355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16EBD3F8-ADBD-782B-236E-43A82A7F00E4}"/>
              </a:ext>
            </a:extLst>
          </p:cNvPr>
          <p:cNvSpPr/>
          <p:nvPr userDrawn="1"/>
        </p:nvSpPr>
        <p:spPr>
          <a:xfrm>
            <a:off x="-14939" y="374576"/>
            <a:ext cx="214365" cy="1325563"/>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8" name="Rectangle 7">
            <a:extLst>
              <a:ext uri="{FF2B5EF4-FFF2-40B4-BE49-F238E27FC236}">
                <a16:creationId xmlns:a16="http://schemas.microsoft.com/office/drawing/2014/main" id="{AF2869BC-E5E7-130A-DD95-D833C40396E6}"/>
              </a:ext>
            </a:extLst>
          </p:cNvPr>
          <p:cNvSpPr/>
          <p:nvPr userDrawn="1"/>
        </p:nvSpPr>
        <p:spPr>
          <a:xfrm rot="5400000">
            <a:off x="9700733" y="-1424171"/>
            <a:ext cx="362271" cy="3210857"/>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Talent Management &amp; HR</a:t>
            </a:r>
          </a:p>
        </p:txBody>
      </p:sp>
    </p:spTree>
    <p:extLst>
      <p:ext uri="{BB962C8B-B14F-4D97-AF65-F5344CB8AC3E}">
        <p14:creationId xmlns:p14="http://schemas.microsoft.com/office/powerpoint/2010/main" val="8641744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A7FD8AA9-00D9-9232-FD28-353E9903B036}"/>
              </a:ext>
            </a:extLst>
          </p:cNvPr>
          <p:cNvSpPr/>
          <p:nvPr userDrawn="1"/>
        </p:nvSpPr>
        <p:spPr>
          <a:xfrm>
            <a:off x="0" y="365125"/>
            <a:ext cx="214365" cy="1325563"/>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4BCEE8FC-4256-266D-E70A-D013F63F720E}"/>
              </a:ext>
            </a:extLst>
          </p:cNvPr>
          <p:cNvSpPr/>
          <p:nvPr userDrawn="1"/>
        </p:nvSpPr>
        <p:spPr>
          <a:xfrm rot="5400000">
            <a:off x="9700733" y="-1424171"/>
            <a:ext cx="362271" cy="3210857"/>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Talent Management &amp; HR</a:t>
            </a:r>
          </a:p>
        </p:txBody>
      </p:sp>
    </p:spTree>
    <p:extLst>
      <p:ext uri="{BB962C8B-B14F-4D97-AF65-F5344CB8AC3E}">
        <p14:creationId xmlns:p14="http://schemas.microsoft.com/office/powerpoint/2010/main" val="17669003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484FBAF1-F10A-E6A3-847C-59929F10BFE0}"/>
              </a:ext>
            </a:extLst>
          </p:cNvPr>
          <p:cNvSpPr/>
          <p:nvPr userDrawn="1"/>
        </p:nvSpPr>
        <p:spPr>
          <a:xfrm>
            <a:off x="-2565" y="2465403"/>
            <a:ext cx="643095" cy="1907887"/>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1624;p152">
            <a:extLst>
              <a:ext uri="{FF2B5EF4-FFF2-40B4-BE49-F238E27FC236}">
                <a16:creationId xmlns:a16="http://schemas.microsoft.com/office/drawing/2014/main" id="{9DCB9066-B782-1031-52E7-E6B4FE343797}"/>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ETHICS &amp; PROFESSIONAL STANDARDS</a:t>
            </a:r>
            <a:endParaRPr/>
          </a:p>
        </p:txBody>
      </p:sp>
      <p:sp>
        <p:nvSpPr>
          <p:cNvPr id="4" name="Google Shape;23;p174">
            <a:extLst>
              <a:ext uri="{FF2B5EF4-FFF2-40B4-BE49-F238E27FC236}">
                <a16:creationId xmlns:a16="http://schemas.microsoft.com/office/drawing/2014/main" id="{77784ACB-8224-4209-2570-B6EB7773E8D4}"/>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089915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CAC47378-CAE9-C86F-A391-573DD17882CF}"/>
              </a:ext>
            </a:extLst>
          </p:cNvPr>
          <p:cNvSpPr/>
          <p:nvPr userDrawn="1"/>
        </p:nvSpPr>
        <p:spPr>
          <a:xfrm>
            <a:off x="1883" y="365125"/>
            <a:ext cx="214365" cy="1325563"/>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E1DDD30B-30B5-1E5F-24E7-2DD4C85AC7D5}"/>
              </a:ext>
            </a:extLst>
          </p:cNvPr>
          <p:cNvSpPr/>
          <p:nvPr userDrawn="1"/>
        </p:nvSpPr>
        <p:spPr>
          <a:xfrm rot="5400000">
            <a:off x="9399282" y="-1725622"/>
            <a:ext cx="362271" cy="3813759"/>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Ethics &amp; Professional Standards</a:t>
            </a:r>
          </a:p>
        </p:txBody>
      </p:sp>
    </p:spTree>
    <p:extLst>
      <p:ext uri="{BB962C8B-B14F-4D97-AF65-F5344CB8AC3E}">
        <p14:creationId xmlns:p14="http://schemas.microsoft.com/office/powerpoint/2010/main" val="4735545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0518E4B3-09D1-3B44-8A8B-3FC2F46637C2}"/>
              </a:ext>
            </a:extLst>
          </p:cNvPr>
          <p:cNvSpPr/>
          <p:nvPr userDrawn="1"/>
        </p:nvSpPr>
        <p:spPr>
          <a:xfrm>
            <a:off x="1883" y="365125"/>
            <a:ext cx="214365" cy="1325563"/>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8" name="Rectangle 7">
            <a:extLst>
              <a:ext uri="{FF2B5EF4-FFF2-40B4-BE49-F238E27FC236}">
                <a16:creationId xmlns:a16="http://schemas.microsoft.com/office/drawing/2014/main" id="{B1DE368E-F7A6-24C2-F3FC-90C29A9038A5}"/>
              </a:ext>
            </a:extLst>
          </p:cNvPr>
          <p:cNvSpPr/>
          <p:nvPr userDrawn="1"/>
        </p:nvSpPr>
        <p:spPr>
          <a:xfrm rot="5400000">
            <a:off x="9399282" y="-1725622"/>
            <a:ext cx="362271" cy="3813759"/>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Ethics &amp; Professional Standards</a:t>
            </a:r>
          </a:p>
        </p:txBody>
      </p:sp>
    </p:spTree>
    <p:extLst>
      <p:ext uri="{BB962C8B-B14F-4D97-AF65-F5344CB8AC3E}">
        <p14:creationId xmlns:p14="http://schemas.microsoft.com/office/powerpoint/2010/main" val="17100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65" name="Google Shape;65;p177"/>
          <p:cNvSpPr txBox="1"/>
          <p:nvPr/>
        </p:nvSpPr>
        <p:spPr>
          <a:xfrm>
            <a:off x="4930938" y="6483003"/>
            <a:ext cx="2330125"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2022 The Ohio Society of CPAs</a:t>
            </a:r>
            <a:endParaRPr sz="1867" b="0" i="0" u="none" strike="noStrike" cap="none">
              <a:solidFill>
                <a:srgbClr val="000000"/>
              </a:solidFill>
              <a:latin typeface="Arial"/>
              <a:ea typeface="Arial"/>
              <a:cs typeface="Arial"/>
              <a:sym typeface="Arial"/>
            </a:endParaRPr>
          </a:p>
        </p:txBody>
      </p: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F783498F-8091-C20A-F499-A88BF3606C2E}"/>
              </a:ext>
            </a:extLst>
          </p:cNvPr>
          <p:cNvSpPr/>
          <p:nvPr userDrawn="1"/>
        </p:nvSpPr>
        <p:spPr>
          <a:xfrm>
            <a:off x="4327" y="2471837"/>
            <a:ext cx="643095" cy="1907887"/>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4" name="Google Shape;1738;p167">
            <a:extLst>
              <a:ext uri="{FF2B5EF4-FFF2-40B4-BE49-F238E27FC236}">
                <a16:creationId xmlns:a16="http://schemas.microsoft.com/office/drawing/2014/main" id="{491B15F8-0E1E-1CD6-5DFB-C5D03F9D11BB}"/>
              </a:ext>
            </a:extLst>
          </p:cNvPr>
          <p:cNvSpPr txBox="1">
            <a:spLocks noGrp="1"/>
          </p:cNvSpPr>
          <p:nvPr>
            <p:ph type="body" idx="1"/>
          </p:nvPr>
        </p:nvSpPr>
        <p:spPr>
          <a:xfrm>
            <a:off x="2893485" y="2472267"/>
            <a:ext cx="7606756" cy="1907117"/>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ESSENTIAL SKILLS &amp; PROFESSIONAL DEVELOPMENT</a:t>
            </a:r>
            <a:endParaRPr/>
          </a:p>
        </p:txBody>
      </p:sp>
    </p:spTree>
    <p:extLst>
      <p:ext uri="{BB962C8B-B14F-4D97-AF65-F5344CB8AC3E}">
        <p14:creationId xmlns:p14="http://schemas.microsoft.com/office/powerpoint/2010/main" val="22635388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5F4EC4A2-11EC-8B05-D8A1-E52C747C85F3}"/>
              </a:ext>
            </a:extLst>
          </p:cNvPr>
          <p:cNvSpPr/>
          <p:nvPr userDrawn="1"/>
        </p:nvSpPr>
        <p:spPr>
          <a:xfrm rot="5400000">
            <a:off x="9178219" y="-1947528"/>
            <a:ext cx="362271" cy="4255885"/>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Essential Skills &amp; Prof. Development</a:t>
            </a:r>
          </a:p>
        </p:txBody>
      </p:sp>
      <p:sp>
        <p:nvSpPr>
          <p:cNvPr id="7" name="Rectangle 6">
            <a:extLst>
              <a:ext uri="{FF2B5EF4-FFF2-40B4-BE49-F238E27FC236}">
                <a16:creationId xmlns:a16="http://schemas.microsoft.com/office/drawing/2014/main" id="{0600348F-D8C5-3093-4CAA-58F7A7A23BEF}"/>
              </a:ext>
            </a:extLst>
          </p:cNvPr>
          <p:cNvSpPr/>
          <p:nvPr userDrawn="1"/>
        </p:nvSpPr>
        <p:spPr>
          <a:xfrm>
            <a:off x="-441" y="361550"/>
            <a:ext cx="214365" cy="1325563"/>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Tree>
    <p:extLst>
      <p:ext uri="{BB962C8B-B14F-4D97-AF65-F5344CB8AC3E}">
        <p14:creationId xmlns:p14="http://schemas.microsoft.com/office/powerpoint/2010/main" val="33614492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67C6BAE8-AFF6-1861-6EA0-70C6F652DB19}"/>
              </a:ext>
            </a:extLst>
          </p:cNvPr>
          <p:cNvSpPr/>
          <p:nvPr userDrawn="1"/>
        </p:nvSpPr>
        <p:spPr>
          <a:xfrm>
            <a:off x="2679" y="365125"/>
            <a:ext cx="214365" cy="1325563"/>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8" name="Rectangle 7">
            <a:extLst>
              <a:ext uri="{FF2B5EF4-FFF2-40B4-BE49-F238E27FC236}">
                <a16:creationId xmlns:a16="http://schemas.microsoft.com/office/drawing/2014/main" id="{5F4EC4A2-11EC-8B05-D8A1-E52C747C85F3}"/>
              </a:ext>
            </a:extLst>
          </p:cNvPr>
          <p:cNvSpPr/>
          <p:nvPr userDrawn="1"/>
        </p:nvSpPr>
        <p:spPr>
          <a:xfrm rot="5400000">
            <a:off x="9178219" y="-1944952"/>
            <a:ext cx="362271" cy="4255885"/>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Essential Skills &amp; Prof. Development</a:t>
            </a:r>
          </a:p>
        </p:txBody>
      </p:sp>
    </p:spTree>
    <p:extLst>
      <p:ext uri="{BB962C8B-B14F-4D97-AF65-F5344CB8AC3E}">
        <p14:creationId xmlns:p14="http://schemas.microsoft.com/office/powerpoint/2010/main" val="406617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77E6106-BE1D-344C-B2DF-BCB6A5CA5D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947" t="21939" r="756" b="26074"/>
          <a:stretch/>
        </p:blipFill>
        <p:spPr>
          <a:xfrm>
            <a:off x="0" y="-2"/>
            <a:ext cx="12192000" cy="6858002"/>
          </a:xfrm>
          <a:prstGeom prst="rect">
            <a:avLst/>
          </a:prstGeom>
        </p:spPr>
      </p:pic>
      <p:sp>
        <p:nvSpPr>
          <p:cNvPr id="7" name="Rectangle 6">
            <a:extLst>
              <a:ext uri="{FF2B5EF4-FFF2-40B4-BE49-F238E27FC236}">
                <a16:creationId xmlns:a16="http://schemas.microsoft.com/office/drawing/2014/main" id="{CBAE1531-BDFB-6547-8AD2-EA79829508E8}"/>
              </a:ext>
            </a:extLst>
          </p:cNvPr>
          <p:cNvSpPr/>
          <p:nvPr userDrawn="1"/>
        </p:nvSpPr>
        <p:spPr>
          <a:xfrm>
            <a:off x="-1" y="3669"/>
            <a:ext cx="9595492" cy="1710506"/>
          </a:xfrm>
          <a:prstGeom prst="rect">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Freeform 19">
            <a:extLst>
              <a:ext uri="{FF2B5EF4-FFF2-40B4-BE49-F238E27FC236}">
                <a16:creationId xmlns:a16="http://schemas.microsoft.com/office/drawing/2014/main" id="{E337147F-0747-634C-85FD-742687F4299D}"/>
              </a:ext>
            </a:extLst>
          </p:cNvPr>
          <p:cNvSpPr/>
          <p:nvPr userDrawn="1"/>
        </p:nvSpPr>
        <p:spPr>
          <a:xfrm>
            <a:off x="1856096" y="-1"/>
            <a:ext cx="10335904" cy="6858001"/>
          </a:xfrm>
          <a:custGeom>
            <a:avLst/>
            <a:gdLst>
              <a:gd name="connsiteX0" fmla="*/ 7738281 w 10335904"/>
              <a:gd name="connsiteY0" fmla="*/ 0 h 6858001"/>
              <a:gd name="connsiteX1" fmla="*/ 10335890 w 10335904"/>
              <a:gd name="connsiteY1" fmla="*/ 0 h 6858001"/>
              <a:gd name="connsiteX2" fmla="*/ 10335890 w 10335904"/>
              <a:gd name="connsiteY2" fmla="*/ 1713642 h 6858001"/>
              <a:gd name="connsiteX3" fmla="*/ 10335904 w 10335904"/>
              <a:gd name="connsiteY3" fmla="*/ 1713642 h 6858001"/>
              <a:gd name="connsiteX4" fmla="*/ 10335904 w 10335904"/>
              <a:gd name="connsiteY4" fmla="*/ 3417442 h 6858001"/>
              <a:gd name="connsiteX5" fmla="*/ 10335904 w 10335904"/>
              <a:gd name="connsiteY5" fmla="*/ 3434783 h 6858001"/>
              <a:gd name="connsiteX6" fmla="*/ 10335904 w 10335904"/>
              <a:gd name="connsiteY6" fmla="*/ 5131320 h 6858001"/>
              <a:gd name="connsiteX7" fmla="*/ 10335904 w 10335904"/>
              <a:gd name="connsiteY7" fmla="*/ 5144123 h 6858001"/>
              <a:gd name="connsiteX8" fmla="*/ 10335904 w 10335904"/>
              <a:gd name="connsiteY8" fmla="*/ 6858001 h 6858001"/>
              <a:gd name="connsiteX9" fmla="*/ 0 w 10335904"/>
              <a:gd name="connsiteY9" fmla="*/ 6858001 h 6858001"/>
              <a:gd name="connsiteX10" fmla="*/ 0 w 10335904"/>
              <a:gd name="connsiteY10" fmla="*/ 5131320 h 6858001"/>
              <a:gd name="connsiteX11" fmla="*/ 2306473 w 10335904"/>
              <a:gd name="connsiteY11" fmla="*/ 5131320 h 6858001"/>
              <a:gd name="connsiteX12" fmla="*/ 2306473 w 10335904"/>
              <a:gd name="connsiteY12" fmla="*/ 3417442 h 6858001"/>
              <a:gd name="connsiteX13" fmla="*/ 4913193 w 10335904"/>
              <a:gd name="connsiteY13" fmla="*/ 3417442 h 6858001"/>
              <a:gd name="connsiteX14" fmla="*/ 4913193 w 10335904"/>
              <a:gd name="connsiteY14" fmla="*/ 1713642 h 6858001"/>
              <a:gd name="connsiteX15" fmla="*/ 7738281 w 10335904"/>
              <a:gd name="connsiteY15" fmla="*/ 171364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5904" h="6858001">
                <a:moveTo>
                  <a:pt x="7738281" y="0"/>
                </a:moveTo>
                <a:lnTo>
                  <a:pt x="10335890" y="0"/>
                </a:lnTo>
                <a:lnTo>
                  <a:pt x="10335890" y="1713642"/>
                </a:lnTo>
                <a:lnTo>
                  <a:pt x="10335904" y="1713642"/>
                </a:lnTo>
                <a:lnTo>
                  <a:pt x="10335904" y="3417442"/>
                </a:lnTo>
                <a:lnTo>
                  <a:pt x="10335904" y="3434783"/>
                </a:lnTo>
                <a:lnTo>
                  <a:pt x="10335904" y="5131320"/>
                </a:lnTo>
                <a:lnTo>
                  <a:pt x="10335904" y="5144123"/>
                </a:lnTo>
                <a:lnTo>
                  <a:pt x="10335904" y="6858001"/>
                </a:lnTo>
                <a:lnTo>
                  <a:pt x="0" y="6858001"/>
                </a:lnTo>
                <a:lnTo>
                  <a:pt x="0" y="5131320"/>
                </a:lnTo>
                <a:lnTo>
                  <a:pt x="2306473" y="5131320"/>
                </a:lnTo>
                <a:lnTo>
                  <a:pt x="2306473" y="3417442"/>
                </a:lnTo>
                <a:lnTo>
                  <a:pt x="4913193" y="3417442"/>
                </a:lnTo>
                <a:lnTo>
                  <a:pt x="4913193" y="1713642"/>
                </a:lnTo>
                <a:lnTo>
                  <a:pt x="7738281" y="1713642"/>
                </a:lnTo>
                <a:close/>
              </a:path>
            </a:pathLst>
          </a:cu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sp>
        <p:nvSpPr>
          <p:cNvPr id="11" name="Rectangle 10">
            <a:extLst>
              <a:ext uri="{FF2B5EF4-FFF2-40B4-BE49-F238E27FC236}">
                <a16:creationId xmlns:a16="http://schemas.microsoft.com/office/drawing/2014/main" id="{0F1796F9-9991-E942-9AB8-52B96E97734E}"/>
              </a:ext>
            </a:extLst>
          </p:cNvPr>
          <p:cNvSpPr/>
          <p:nvPr userDrawn="1"/>
        </p:nvSpPr>
        <p:spPr>
          <a:xfrm>
            <a:off x="1" y="5137760"/>
            <a:ext cx="1856096" cy="1713805"/>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39C5157D-0B2D-8F4A-804D-03154ACCF5CD}"/>
              </a:ext>
            </a:extLst>
          </p:cNvPr>
          <p:cNvPicPr>
            <a:picLocks noChangeAspect="1"/>
          </p:cNvPicPr>
          <p:nvPr userDrawn="1"/>
        </p:nvPicPr>
        <p:blipFill>
          <a:blip r:embed="rId3"/>
          <a:stretch>
            <a:fillRect/>
          </a:stretch>
        </p:blipFill>
        <p:spPr>
          <a:xfrm>
            <a:off x="9846911" y="572482"/>
            <a:ext cx="2073349" cy="495300"/>
          </a:xfrm>
          <a:prstGeom prst="rect">
            <a:avLst/>
          </a:prstGeom>
        </p:spPr>
      </p:pic>
      <p:sp>
        <p:nvSpPr>
          <p:cNvPr id="23" name="Freeform 22">
            <a:extLst>
              <a:ext uri="{FF2B5EF4-FFF2-40B4-BE49-F238E27FC236}">
                <a16:creationId xmlns:a16="http://schemas.microsoft.com/office/drawing/2014/main" id="{7657A0AE-BA19-5543-ABFC-07C945EB62AB}"/>
              </a:ext>
            </a:extLst>
          </p:cNvPr>
          <p:cNvSpPr/>
          <p:nvPr userDrawn="1"/>
        </p:nvSpPr>
        <p:spPr>
          <a:xfrm>
            <a:off x="0" y="1714248"/>
            <a:ext cx="6782937" cy="3423441"/>
          </a:xfrm>
          <a:custGeom>
            <a:avLst/>
            <a:gdLst>
              <a:gd name="connsiteX0" fmla="*/ 0 w 6782937"/>
              <a:gd name="connsiteY0" fmla="*/ 0 h 3423441"/>
              <a:gd name="connsiteX1" fmla="*/ 6782937 w 6782937"/>
              <a:gd name="connsiteY1" fmla="*/ 0 h 3423441"/>
              <a:gd name="connsiteX2" fmla="*/ 6782937 w 6782937"/>
              <a:gd name="connsiteY2" fmla="*/ 1703200 h 3423441"/>
              <a:gd name="connsiteX3" fmla="*/ 4165601 w 6782937"/>
              <a:gd name="connsiteY3" fmla="*/ 1703200 h 3423441"/>
              <a:gd name="connsiteX4" fmla="*/ 4165601 w 6782937"/>
              <a:gd name="connsiteY4" fmla="*/ 3423441 h 3423441"/>
              <a:gd name="connsiteX5" fmla="*/ 0 w 6782937"/>
              <a:gd name="connsiteY5" fmla="*/ 3423441 h 3423441"/>
              <a:gd name="connsiteX6" fmla="*/ 0 w 6782937"/>
              <a:gd name="connsiteY6" fmla="*/ 0 h 34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937" h="3423441">
                <a:moveTo>
                  <a:pt x="0" y="0"/>
                </a:moveTo>
                <a:lnTo>
                  <a:pt x="6782937" y="0"/>
                </a:lnTo>
                <a:lnTo>
                  <a:pt x="6782937" y="1703200"/>
                </a:lnTo>
                <a:lnTo>
                  <a:pt x="4165601" y="1703200"/>
                </a:lnTo>
                <a:lnTo>
                  <a:pt x="4165601" y="3423441"/>
                </a:lnTo>
                <a:lnTo>
                  <a:pt x="0" y="3423441"/>
                </a:lnTo>
                <a:lnTo>
                  <a:pt x="0" y="0"/>
                </a:lnTo>
                <a:close/>
              </a:path>
            </a:pathLst>
          </a:custGeom>
          <a:solidFill>
            <a:schemeClr val="accent2">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p>
        </p:txBody>
      </p:sp>
      <p:sp>
        <p:nvSpPr>
          <p:cNvPr id="4" name="TextBox 3">
            <a:extLst>
              <a:ext uri="{FF2B5EF4-FFF2-40B4-BE49-F238E27FC236}">
                <a16:creationId xmlns:a16="http://schemas.microsoft.com/office/drawing/2014/main" id="{6AE36EF0-8C29-EA4D-9011-707B9A2643D6}"/>
              </a:ext>
            </a:extLst>
          </p:cNvPr>
          <p:cNvSpPr txBox="1"/>
          <p:nvPr userDrawn="1"/>
        </p:nvSpPr>
        <p:spPr>
          <a:xfrm>
            <a:off x="4361202" y="3852643"/>
            <a:ext cx="2380780" cy="584775"/>
          </a:xfrm>
          <a:prstGeom prst="rect">
            <a:avLst/>
          </a:prstGeom>
          <a:noFill/>
        </p:spPr>
        <p:txBody>
          <a:bodyPr wrap="none" rtlCol="0">
            <a:spAutoFit/>
          </a:bodyPr>
          <a:lstStyle/>
          <a:p>
            <a:r>
              <a:rPr lang="en-US" sz="3200" spc="600" dirty="0">
                <a:solidFill>
                  <a:schemeClr val="bg1"/>
                </a:solidFill>
              </a:rPr>
              <a:t>AGENDA</a:t>
            </a:r>
          </a:p>
        </p:txBody>
      </p:sp>
      <p:sp>
        <p:nvSpPr>
          <p:cNvPr id="21" name="Content Placeholder 2">
            <a:extLst>
              <a:ext uri="{FF2B5EF4-FFF2-40B4-BE49-F238E27FC236}">
                <a16:creationId xmlns:a16="http://schemas.microsoft.com/office/drawing/2014/main" id="{546DE292-EB2D-E149-9692-855E2E284CE2}"/>
              </a:ext>
            </a:extLst>
          </p:cNvPr>
          <p:cNvSpPr>
            <a:spLocks noGrp="1"/>
          </p:cNvSpPr>
          <p:nvPr>
            <p:ph idx="1"/>
          </p:nvPr>
        </p:nvSpPr>
        <p:spPr>
          <a:xfrm>
            <a:off x="7175500" y="2051694"/>
            <a:ext cx="4102100" cy="4186673"/>
          </a:xfrm>
        </p:spPr>
        <p:txBody>
          <a:bodyPr anchor="ct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D44A8536-FF96-4577-8250-62B4EE926717}"/>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4167427536"/>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1"/>
        <p:cNvGrpSpPr/>
        <p:nvPr/>
      </p:nvGrpSpPr>
      <p:grpSpPr>
        <a:xfrm>
          <a:off x="0" y="0"/>
          <a:ext cx="0" cy="0"/>
          <a:chOff x="0" y="0"/>
          <a:chExt cx="0" cy="0"/>
        </a:xfrm>
      </p:grpSpPr>
      <p:sp>
        <p:nvSpPr>
          <p:cNvPr id="72" name="Google Shape;72;p178"/>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8"/>
          <p:cNvSpPr txBox="1">
            <a:spLocks noGrp="1"/>
          </p:cNvSpPr>
          <p:nvPr>
            <p:ph type="body" idx="1"/>
          </p:nvPr>
        </p:nvSpPr>
        <p:spPr>
          <a:xfrm>
            <a:off x="398488" y="1825626"/>
            <a:ext cx="5466413" cy="394430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rgbClr val="2C8F80"/>
              </a:buClr>
              <a:buSzPts val="1800"/>
              <a:buChar char="•"/>
              <a:defRPr/>
            </a:lvl1pPr>
            <a:lvl2pPr marL="1219170" lvl="1" indent="-457189" algn="l">
              <a:lnSpc>
                <a:spcPct val="90000"/>
              </a:lnSpc>
              <a:spcBef>
                <a:spcPts val="500"/>
              </a:spcBef>
              <a:spcAft>
                <a:spcPts val="0"/>
              </a:spcAft>
              <a:buClr>
                <a:schemeClr val="accent4"/>
              </a:buClr>
              <a:buSzPts val="1800"/>
              <a:buChar char="•"/>
              <a:defRPr/>
            </a:lvl2pPr>
            <a:lvl3pPr marL="1828754" lvl="2" indent="-457189" algn="l">
              <a:lnSpc>
                <a:spcPct val="90000"/>
              </a:lnSpc>
              <a:spcBef>
                <a:spcPts val="800"/>
              </a:spcBef>
              <a:spcAft>
                <a:spcPts val="0"/>
              </a:spcAft>
              <a:buClr>
                <a:srgbClr val="3D3D3D"/>
              </a:buClr>
              <a:buSzPts val="1800"/>
              <a:buChar char="•"/>
              <a:defRPr/>
            </a:lvl3pPr>
            <a:lvl4pPr marL="2438339" lvl="3" indent="-457189" algn="l">
              <a:lnSpc>
                <a:spcPct val="90000"/>
              </a:lnSpc>
              <a:spcBef>
                <a:spcPts val="533"/>
              </a:spcBef>
              <a:spcAft>
                <a:spcPts val="0"/>
              </a:spcAft>
              <a:buSzPts val="1800"/>
              <a:buChar char="•"/>
              <a:defRPr/>
            </a:lvl4pPr>
            <a:lvl5pPr marL="3047924" lvl="4" indent="-457189" algn="l">
              <a:lnSpc>
                <a:spcPct val="90000"/>
              </a:lnSpc>
              <a:spcBef>
                <a:spcPts val="533"/>
              </a:spcBef>
              <a:spcAft>
                <a:spcPts val="0"/>
              </a:spcAft>
              <a:buClr>
                <a:srgbClr val="3D3D3D"/>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178"/>
          <p:cNvSpPr txBox="1">
            <a:spLocks noGrp="1"/>
          </p:cNvSpPr>
          <p:nvPr>
            <p:ph type="body" idx="2"/>
          </p:nvPr>
        </p:nvSpPr>
        <p:spPr>
          <a:xfrm>
            <a:off x="6315856" y="1825626"/>
            <a:ext cx="5466413" cy="394430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rgbClr val="2C8F80"/>
              </a:buClr>
              <a:buSzPts val="1800"/>
              <a:buChar char="•"/>
              <a:defRPr/>
            </a:lvl1pPr>
            <a:lvl2pPr marL="1219170" lvl="1" indent="-457189" algn="l">
              <a:lnSpc>
                <a:spcPct val="90000"/>
              </a:lnSpc>
              <a:spcBef>
                <a:spcPts val="500"/>
              </a:spcBef>
              <a:spcAft>
                <a:spcPts val="0"/>
              </a:spcAft>
              <a:buClr>
                <a:schemeClr val="accent4"/>
              </a:buClr>
              <a:buSzPts val="1800"/>
              <a:buChar char="•"/>
              <a:defRPr/>
            </a:lvl2pPr>
            <a:lvl3pPr marL="1828754" lvl="2" indent="-457189" algn="l">
              <a:lnSpc>
                <a:spcPct val="90000"/>
              </a:lnSpc>
              <a:spcBef>
                <a:spcPts val="800"/>
              </a:spcBef>
              <a:spcAft>
                <a:spcPts val="0"/>
              </a:spcAft>
              <a:buClr>
                <a:srgbClr val="3D3D3D"/>
              </a:buClr>
              <a:buSzPts val="1800"/>
              <a:buChar char="•"/>
              <a:defRPr/>
            </a:lvl3pPr>
            <a:lvl4pPr marL="2438339" lvl="3" indent="-457189" algn="l">
              <a:lnSpc>
                <a:spcPct val="90000"/>
              </a:lnSpc>
              <a:spcBef>
                <a:spcPts val="533"/>
              </a:spcBef>
              <a:spcAft>
                <a:spcPts val="0"/>
              </a:spcAft>
              <a:buSzPts val="1800"/>
              <a:buChar char="•"/>
              <a:defRPr/>
            </a:lvl4pPr>
            <a:lvl5pPr marL="3047924" lvl="4" indent="-457189" algn="l">
              <a:lnSpc>
                <a:spcPct val="90000"/>
              </a:lnSpc>
              <a:spcBef>
                <a:spcPts val="533"/>
              </a:spcBef>
              <a:spcAft>
                <a:spcPts val="0"/>
              </a:spcAft>
              <a:buClr>
                <a:srgbClr val="3D3D3D"/>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5" name="Google Shape;75;p178"/>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95661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Sub-Section Divider">
  <p:cSld name="Sub-Section Divider">
    <p:spTree>
      <p:nvGrpSpPr>
        <p:cNvPr id="1" name="Shape 76"/>
        <p:cNvGrpSpPr/>
        <p:nvPr/>
      </p:nvGrpSpPr>
      <p:grpSpPr>
        <a:xfrm>
          <a:off x="0" y="0"/>
          <a:ext cx="0" cy="0"/>
          <a:chOff x="0" y="0"/>
          <a:chExt cx="0" cy="0"/>
        </a:xfrm>
      </p:grpSpPr>
      <p:sp>
        <p:nvSpPr>
          <p:cNvPr id="77" name="Google Shape;77;p179"/>
          <p:cNvSpPr txBox="1">
            <a:spLocks noGrp="1"/>
          </p:cNvSpPr>
          <p:nvPr>
            <p:ph type="body" idx="1"/>
          </p:nvPr>
        </p:nvSpPr>
        <p:spPr>
          <a:xfrm>
            <a:off x="963759" y="2471837"/>
            <a:ext cx="10397869" cy="190788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accent4"/>
              </a:buClr>
              <a:buSzPts val="3600"/>
              <a:buNone/>
              <a:defRPr sz="4800" b="1" cap="none">
                <a:solidFill>
                  <a:schemeClr val="accent4"/>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78" name="Google Shape;78;p179"/>
          <p:cNvGrpSpPr/>
          <p:nvPr/>
        </p:nvGrpSpPr>
        <p:grpSpPr>
          <a:xfrm rot="5400000">
            <a:off x="-634967" y="3106805"/>
            <a:ext cx="1907888" cy="637951"/>
            <a:chOff x="113784" y="3891324"/>
            <a:chExt cx="1655188" cy="112445"/>
          </a:xfrm>
        </p:grpSpPr>
        <p:sp>
          <p:nvSpPr>
            <p:cNvPr id="79" name="Google Shape;79;p179"/>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0" name="Google Shape;80;p179"/>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1" name="Google Shape;81;p179"/>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82" name="Google Shape;82;p179"/>
          <p:cNvSpPr txBox="1"/>
          <p:nvPr/>
        </p:nvSpPr>
        <p:spPr>
          <a:xfrm>
            <a:off x="4930938" y="6483003"/>
            <a:ext cx="2330125"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2022 The Ohio Society of CPAs</a:t>
            </a:r>
            <a:endParaRPr sz="1867" b="0" i="0" u="none" strike="noStrike" cap="none">
              <a:solidFill>
                <a:srgbClr val="000000"/>
              </a:solidFill>
              <a:latin typeface="Arial"/>
              <a:ea typeface="Arial"/>
              <a:cs typeface="Arial"/>
              <a:sym typeface="Arial"/>
            </a:endParaRPr>
          </a:p>
        </p:txBody>
      </p:sp>
      <p:pic>
        <p:nvPicPr>
          <p:cNvPr id="84" name="Google Shape;84;p179"/>
          <p:cNvPicPr preferRelativeResize="0"/>
          <p:nvPr/>
        </p:nvPicPr>
        <p:blipFill rotWithShape="1">
          <a:blip r:embed="rId2">
            <a:alphaModFix/>
          </a:blip>
          <a:srcRect/>
          <a:stretch/>
        </p:blipFill>
        <p:spPr>
          <a:xfrm>
            <a:off x="7024048" y="5633730"/>
            <a:ext cx="1999011" cy="484233"/>
          </a:xfrm>
          <a:prstGeom prst="rect">
            <a:avLst/>
          </a:prstGeom>
          <a:noFill/>
          <a:ln>
            <a:noFill/>
          </a:ln>
        </p:spPr>
      </p:pic>
      <p:pic>
        <p:nvPicPr>
          <p:cNvPr id="85" name="Google Shape;85;p179"/>
          <p:cNvPicPr preferRelativeResize="0"/>
          <p:nvPr/>
        </p:nvPicPr>
        <p:blipFill rotWithShape="1">
          <a:blip r:embed="rId3">
            <a:alphaModFix/>
          </a:blip>
          <a:srcRect/>
          <a:stretch/>
        </p:blipFill>
        <p:spPr>
          <a:xfrm>
            <a:off x="9391501" y="5633730"/>
            <a:ext cx="2225599" cy="498841"/>
          </a:xfrm>
          <a:prstGeom prst="rect">
            <a:avLst/>
          </a:prstGeom>
          <a:noFill/>
          <a:ln>
            <a:noFill/>
          </a:ln>
        </p:spPr>
      </p:pic>
      <p:cxnSp>
        <p:nvCxnSpPr>
          <p:cNvPr id="86" name="Google Shape;86;p179"/>
          <p:cNvCxnSpPr/>
          <p:nvPr/>
        </p:nvCxnSpPr>
        <p:spPr>
          <a:xfrm>
            <a:off x="9242625" y="5509979"/>
            <a:ext cx="0" cy="746340"/>
          </a:xfrm>
          <a:prstGeom prst="straightConnector1">
            <a:avLst/>
          </a:prstGeom>
          <a:noFill/>
          <a:ln w="9525" cap="flat" cmpd="sng">
            <a:solidFill>
              <a:srgbClr val="CDCDCD"/>
            </a:solidFill>
            <a:prstDash val="solid"/>
            <a:miter lim="800000"/>
            <a:headEnd type="none" w="sm" len="sm"/>
            <a:tailEnd type="none" w="sm" len="sm"/>
          </a:ln>
        </p:spPr>
      </p:cxnSp>
      <p:sp>
        <p:nvSpPr>
          <p:cNvPr id="2" name="Google Shape;23;p174">
            <a:extLst>
              <a:ext uri="{FF2B5EF4-FFF2-40B4-BE49-F238E27FC236}">
                <a16:creationId xmlns:a16="http://schemas.microsoft.com/office/drawing/2014/main" id="{26161EDF-7C04-221A-106A-AC11C4E24DE3}"/>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tx1">
                    <a:lumMod val="50000"/>
                    <a:lumOff val="50000"/>
                  </a:schemeClr>
                </a:solidFill>
                <a:latin typeface="Arial"/>
                <a:ea typeface="Arial"/>
                <a:cs typeface="Arial"/>
                <a:sym typeface="Arial"/>
              </a:rPr>
              <a:t>© 2023 All rights reserved | </a:t>
            </a:r>
            <a:r>
              <a:rPr lang="en-US" sz="1067" b="1" i="0" u="none" strike="noStrike" cap="none">
                <a:solidFill>
                  <a:schemeClr val="tx1">
                    <a:lumMod val="50000"/>
                    <a:lumOff val="50000"/>
                  </a:schemeClr>
                </a:solidFill>
                <a:latin typeface="Arial"/>
                <a:ea typeface="Arial"/>
                <a:cs typeface="Arial"/>
                <a:sym typeface="Arial"/>
              </a:rPr>
              <a:t>The Ohio Society of CPAs</a:t>
            </a:r>
            <a:endParaRPr sz="1867" b="1" i="0" u="none" strike="noStrike" cap="none">
              <a:solidFill>
                <a:schemeClr val="tx1">
                  <a:lumMod val="50000"/>
                  <a:lumOff val="50000"/>
                </a:schemeClr>
              </a:solidFill>
              <a:latin typeface="Arial"/>
              <a:ea typeface="Arial"/>
              <a:cs typeface="Arial"/>
              <a:sym typeface="Arial"/>
            </a:endParaRPr>
          </a:p>
        </p:txBody>
      </p:sp>
    </p:spTree>
    <p:extLst>
      <p:ext uri="{BB962C8B-B14F-4D97-AF65-F5344CB8AC3E}">
        <p14:creationId xmlns:p14="http://schemas.microsoft.com/office/powerpoint/2010/main" val="4121960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8848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100"/>
        <p:cNvGrpSpPr/>
        <p:nvPr/>
      </p:nvGrpSpPr>
      <p:grpSpPr>
        <a:xfrm>
          <a:off x="0" y="0"/>
          <a:ext cx="0" cy="0"/>
          <a:chOff x="0" y="0"/>
          <a:chExt cx="0" cy="0"/>
        </a:xfrm>
      </p:grpSpPr>
      <p:pic>
        <p:nvPicPr>
          <p:cNvPr id="101" name="Google Shape;101;p184"/>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102" name="Google Shape;102;p184"/>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103" name="Google Shape;103;p184"/>
          <p:cNvSpPr txBox="1">
            <a:spLocks noGrp="1"/>
          </p:cNvSpPr>
          <p:nvPr>
            <p:ph type="body" idx="1"/>
          </p:nvPr>
        </p:nvSpPr>
        <p:spPr>
          <a:xfrm>
            <a:off x="808084" y="1304260"/>
            <a:ext cx="10553544" cy="428137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lt2"/>
              </a:buClr>
              <a:buSzPts val="3600"/>
              <a:buNone/>
              <a:defRPr sz="4800" b="0">
                <a:solidFill>
                  <a:schemeClr val="lt2"/>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109" name="Google Shape;109;p184"/>
          <p:cNvGrpSpPr/>
          <p:nvPr/>
        </p:nvGrpSpPr>
        <p:grpSpPr>
          <a:xfrm rot="5400000">
            <a:off x="-634967" y="3106805"/>
            <a:ext cx="1907888" cy="637951"/>
            <a:chOff x="113784" y="3891324"/>
            <a:chExt cx="1655188" cy="112445"/>
          </a:xfrm>
        </p:grpSpPr>
        <p:sp>
          <p:nvSpPr>
            <p:cNvPr id="110" name="Google Shape;110;p184"/>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1" name="Google Shape;111;p184"/>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2" name="Google Shape;112;p184"/>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113" name="Google Shape;113;p18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grpSp>
        <p:nvGrpSpPr>
          <p:cNvPr id="26" name="Group 25">
            <a:extLst>
              <a:ext uri="{FF2B5EF4-FFF2-40B4-BE49-F238E27FC236}">
                <a16:creationId xmlns:a16="http://schemas.microsoft.com/office/drawing/2014/main" id="{52558087-F46F-4635-BBE8-B014E010EBEB}"/>
              </a:ext>
            </a:extLst>
          </p:cNvPr>
          <p:cNvGrpSpPr/>
          <p:nvPr userDrawn="1"/>
        </p:nvGrpSpPr>
        <p:grpSpPr>
          <a:xfrm>
            <a:off x="208340" y="5799941"/>
            <a:ext cx="3453779" cy="561216"/>
            <a:chOff x="158234" y="4239433"/>
            <a:chExt cx="2657535" cy="431832"/>
          </a:xfrm>
        </p:grpSpPr>
        <p:grpSp>
          <p:nvGrpSpPr>
            <p:cNvPr id="27" name="Group 26">
              <a:extLst>
                <a:ext uri="{FF2B5EF4-FFF2-40B4-BE49-F238E27FC236}">
                  <a16:creationId xmlns:a16="http://schemas.microsoft.com/office/drawing/2014/main" id="{6BF8EEAE-57DC-45C2-A0CE-99489FFCDAD5}"/>
                </a:ext>
              </a:extLst>
            </p:cNvPr>
            <p:cNvGrpSpPr/>
            <p:nvPr userDrawn="1"/>
          </p:nvGrpSpPr>
          <p:grpSpPr>
            <a:xfrm>
              <a:off x="158234" y="4311035"/>
              <a:ext cx="2657535" cy="288629"/>
              <a:chOff x="316469" y="6025742"/>
              <a:chExt cx="3510141" cy="381228"/>
            </a:xfrm>
          </p:grpSpPr>
          <p:pic>
            <p:nvPicPr>
              <p:cNvPr id="29" name="Google Shape;16;p1">
                <a:extLst>
                  <a:ext uri="{FF2B5EF4-FFF2-40B4-BE49-F238E27FC236}">
                    <a16:creationId xmlns:a16="http://schemas.microsoft.com/office/drawing/2014/main" id="{E63A53E8-031A-4935-A141-0C4DA53B3CFA}"/>
                  </a:ext>
                </a:extLst>
              </p:cNvPr>
              <p:cNvPicPr preferRelativeResize="0"/>
              <p:nvPr userDrawn="1"/>
            </p:nvPicPr>
            <p:blipFill rotWithShape="1">
              <a:blip r:embed="rId3">
                <a:alphaModFix/>
                <a:biLevel thresh="25000"/>
              </a:blip>
              <a:srcRect/>
              <a:stretch/>
            </p:blipFill>
            <p:spPr>
              <a:xfrm>
                <a:off x="316469" y="6025742"/>
                <a:ext cx="1527701" cy="370064"/>
              </a:xfrm>
              <a:prstGeom prst="rect">
                <a:avLst/>
              </a:prstGeom>
              <a:noFill/>
              <a:ln>
                <a:noFill/>
              </a:ln>
            </p:spPr>
          </p:pic>
          <p:pic>
            <p:nvPicPr>
              <p:cNvPr id="30" name="Google Shape;18;p1">
                <a:extLst>
                  <a:ext uri="{FF2B5EF4-FFF2-40B4-BE49-F238E27FC236}">
                    <a16:creationId xmlns:a16="http://schemas.microsoft.com/office/drawing/2014/main" id="{F34FF47E-B236-49D0-820F-2EAF1A80DF25}"/>
                  </a:ext>
                </a:extLst>
              </p:cNvPr>
              <p:cNvPicPr preferRelativeResize="0"/>
              <p:nvPr userDrawn="1"/>
            </p:nvPicPr>
            <p:blipFill rotWithShape="1">
              <a:blip r:embed="rId4">
                <a:alphaModFix/>
                <a:biLevel thresh="25000"/>
              </a:blip>
              <a:srcRect/>
              <a:stretch/>
            </p:blipFill>
            <p:spPr>
              <a:xfrm>
                <a:off x="2125744" y="6025742"/>
                <a:ext cx="1700866" cy="381228"/>
              </a:xfrm>
              <a:prstGeom prst="rect">
                <a:avLst/>
              </a:prstGeom>
              <a:noFill/>
              <a:ln>
                <a:noFill/>
              </a:ln>
            </p:spPr>
          </p:pic>
        </p:grpSp>
        <p:cxnSp>
          <p:nvCxnSpPr>
            <p:cNvPr id="28" name="Straight Connector 27">
              <a:extLst>
                <a:ext uri="{FF2B5EF4-FFF2-40B4-BE49-F238E27FC236}">
                  <a16:creationId xmlns:a16="http://schemas.microsoft.com/office/drawing/2014/main" id="{C08F76C5-A6C1-4384-BB43-C46C9A5DE082}"/>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Google Shape;23;p174">
            <a:extLst>
              <a:ext uri="{FF2B5EF4-FFF2-40B4-BE49-F238E27FC236}">
                <a16:creationId xmlns:a16="http://schemas.microsoft.com/office/drawing/2014/main" id="{E604671C-699A-A9A0-43BD-3DCCF5B99740}"/>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549930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1"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4498158"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D820E11-F5AE-3E4F-A559-B794F624C9D9}"/>
              </a:ext>
            </a:extLst>
          </p:cNvPr>
          <p:cNvSpPr>
            <a:spLocks noGrp="1"/>
          </p:cNvSpPr>
          <p:nvPr>
            <p:ph sz="half" idx="10"/>
          </p:nvPr>
        </p:nvSpPr>
        <p:spPr>
          <a:xfrm>
            <a:off x="8081915"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608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80C0-D98B-EA43-86D1-48D2181063B9}"/>
              </a:ext>
            </a:extLst>
          </p:cNvPr>
          <p:cNvSpPr>
            <a:spLocks noGrp="1"/>
          </p:cNvSpPr>
          <p:nvPr>
            <p:ph type="title"/>
          </p:nvPr>
        </p:nvSpPr>
        <p:spPr>
          <a:xfrm>
            <a:off x="914400" y="356026"/>
            <a:ext cx="10363200" cy="9282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FD2-FBB6-4946-87E3-761AAA2310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859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11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472529-0C88-C345-8CB5-754D14EAC6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22" r="4481" b="2359"/>
          <a:stretch/>
        </p:blipFill>
        <p:spPr>
          <a:xfrm>
            <a:off x="0" y="-2"/>
            <a:ext cx="12192000" cy="6858003"/>
          </a:xfrm>
          <a:prstGeom prst="rect">
            <a:avLst/>
          </a:prstGeom>
        </p:spPr>
      </p:pic>
      <p:sp>
        <p:nvSpPr>
          <p:cNvPr id="5" name="Rectangle 4">
            <a:extLst>
              <a:ext uri="{FF2B5EF4-FFF2-40B4-BE49-F238E27FC236}">
                <a16:creationId xmlns:a16="http://schemas.microsoft.com/office/drawing/2014/main" id="{6422250F-E031-B546-8BE8-A4BD9950600F}"/>
              </a:ext>
            </a:extLst>
          </p:cNvPr>
          <p:cNvSpPr/>
          <p:nvPr userDrawn="1"/>
        </p:nvSpPr>
        <p:spPr>
          <a:xfrm>
            <a:off x="914400" y="1"/>
            <a:ext cx="112776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956FFBA9-837A-EA49-8B06-1A1722703C23}"/>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4" name="Rectangle 3">
            <a:extLst>
              <a:ext uri="{FF2B5EF4-FFF2-40B4-BE49-F238E27FC236}">
                <a16:creationId xmlns:a16="http://schemas.microsoft.com/office/drawing/2014/main" id="{21E8C03F-E259-9445-BEA2-446CAEFC18FF}"/>
              </a:ext>
            </a:extLst>
          </p:cNvPr>
          <p:cNvSpPr/>
          <p:nvPr userDrawn="1"/>
        </p:nvSpPr>
        <p:spPr>
          <a:xfrm>
            <a:off x="0" y="0"/>
            <a:ext cx="914400" cy="6858001"/>
          </a:xfrm>
          <a:prstGeom prst="rect">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F5AAEEC-4EAF-6A42-899E-FC04B863D17B}"/>
              </a:ext>
            </a:extLst>
          </p:cNvPr>
          <p:cNvSpPr>
            <a:spLocks noGrp="1"/>
          </p:cNvSpPr>
          <p:nvPr>
            <p:ph type="title" hasCustomPrompt="1"/>
          </p:nvPr>
        </p:nvSpPr>
        <p:spPr>
          <a:xfrm>
            <a:off x="1367481" y="572482"/>
            <a:ext cx="7878120" cy="2387614"/>
          </a:xfrm>
        </p:spPr>
        <p:txBody>
          <a:bodyPr anchor="b">
            <a:noAutofit/>
          </a:bodyPr>
          <a:lstStyle>
            <a:lvl1pPr>
              <a:lnSpc>
                <a:spcPts val="4240"/>
              </a:lnSpc>
              <a:defRPr sz="4800">
                <a:solidFill>
                  <a:schemeClr val="bg2"/>
                </a:solidFill>
              </a:defRPr>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850A59B3-B89E-F849-B1DD-4EFD7099DD6D}"/>
              </a:ext>
            </a:extLst>
          </p:cNvPr>
          <p:cNvSpPr>
            <a:spLocks noGrp="1"/>
          </p:cNvSpPr>
          <p:nvPr>
            <p:ph type="body" idx="1"/>
          </p:nvPr>
        </p:nvSpPr>
        <p:spPr>
          <a:xfrm>
            <a:off x="1367480" y="3020950"/>
            <a:ext cx="7878121" cy="988998"/>
          </a:xfrm>
        </p:spPr>
        <p:txBody>
          <a:bodyPr>
            <a:noAutofit/>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Rectangle 8">
            <a:extLst>
              <a:ext uri="{FF2B5EF4-FFF2-40B4-BE49-F238E27FC236}">
                <a16:creationId xmlns:a16="http://schemas.microsoft.com/office/drawing/2014/main" id="{BC53AC50-0868-49F7-8A2B-78A29737A0F5}"/>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2268901145"/>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Te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472529-0C88-C345-8CB5-754D14EAC6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22" r="4481" b="2359"/>
          <a:stretch/>
        </p:blipFill>
        <p:spPr>
          <a:xfrm>
            <a:off x="0" y="-2"/>
            <a:ext cx="12192000" cy="6858003"/>
          </a:xfrm>
          <a:prstGeom prst="rect">
            <a:avLst/>
          </a:prstGeom>
        </p:spPr>
      </p:pic>
      <p:sp>
        <p:nvSpPr>
          <p:cNvPr id="5" name="Rectangle 4">
            <a:extLst>
              <a:ext uri="{FF2B5EF4-FFF2-40B4-BE49-F238E27FC236}">
                <a16:creationId xmlns:a16="http://schemas.microsoft.com/office/drawing/2014/main" id="{6422250F-E031-B546-8BE8-A4BD9950600F}"/>
              </a:ext>
            </a:extLst>
          </p:cNvPr>
          <p:cNvSpPr/>
          <p:nvPr userDrawn="1"/>
        </p:nvSpPr>
        <p:spPr>
          <a:xfrm>
            <a:off x="914400" y="1"/>
            <a:ext cx="112776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956FFBA9-837A-EA49-8B06-1A1722703C23}"/>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4" name="Rectangle 3">
            <a:extLst>
              <a:ext uri="{FF2B5EF4-FFF2-40B4-BE49-F238E27FC236}">
                <a16:creationId xmlns:a16="http://schemas.microsoft.com/office/drawing/2014/main" id="{21E8C03F-E259-9445-BEA2-446CAEFC18FF}"/>
              </a:ext>
            </a:extLst>
          </p:cNvPr>
          <p:cNvSpPr/>
          <p:nvPr userDrawn="1"/>
        </p:nvSpPr>
        <p:spPr>
          <a:xfrm>
            <a:off x="0" y="0"/>
            <a:ext cx="914400" cy="6858001"/>
          </a:xfrm>
          <a:prstGeom prst="rect">
            <a:avLst/>
          </a:pr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F5AAEEC-4EAF-6A42-899E-FC04B863D17B}"/>
              </a:ext>
            </a:extLst>
          </p:cNvPr>
          <p:cNvSpPr>
            <a:spLocks noGrp="1"/>
          </p:cNvSpPr>
          <p:nvPr>
            <p:ph type="title" hasCustomPrompt="1"/>
          </p:nvPr>
        </p:nvSpPr>
        <p:spPr>
          <a:xfrm>
            <a:off x="1367481" y="572482"/>
            <a:ext cx="7878120" cy="2387614"/>
          </a:xfrm>
        </p:spPr>
        <p:txBody>
          <a:bodyPr anchor="b">
            <a:noAutofit/>
          </a:bodyPr>
          <a:lstStyle>
            <a:lvl1pPr>
              <a:lnSpc>
                <a:spcPts val="4240"/>
              </a:lnSpc>
              <a:defRPr sz="4800">
                <a:solidFill>
                  <a:schemeClr val="bg2"/>
                </a:solidFill>
              </a:defRPr>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850A59B3-B89E-F849-B1DD-4EFD7099DD6D}"/>
              </a:ext>
            </a:extLst>
          </p:cNvPr>
          <p:cNvSpPr>
            <a:spLocks noGrp="1"/>
          </p:cNvSpPr>
          <p:nvPr>
            <p:ph type="body" idx="1"/>
          </p:nvPr>
        </p:nvSpPr>
        <p:spPr>
          <a:xfrm>
            <a:off x="1367480" y="3020950"/>
            <a:ext cx="7878121" cy="988998"/>
          </a:xfrm>
        </p:spPr>
        <p:txBody>
          <a:bodyPr>
            <a:noAutofit/>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Rectangle 8">
            <a:extLst>
              <a:ext uri="{FF2B5EF4-FFF2-40B4-BE49-F238E27FC236}">
                <a16:creationId xmlns:a16="http://schemas.microsoft.com/office/drawing/2014/main" id="{F0E74C44-8AC0-42B3-89AF-D5A80D4116F1}"/>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3450991043"/>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Nav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472529-0C88-C345-8CB5-754D14EAC6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22" r="4481" b="2359"/>
          <a:stretch/>
        </p:blipFill>
        <p:spPr>
          <a:xfrm>
            <a:off x="0" y="-2"/>
            <a:ext cx="12192000" cy="6858003"/>
          </a:xfrm>
          <a:prstGeom prst="rect">
            <a:avLst/>
          </a:prstGeom>
        </p:spPr>
      </p:pic>
      <p:sp>
        <p:nvSpPr>
          <p:cNvPr id="5" name="Rectangle 4">
            <a:extLst>
              <a:ext uri="{FF2B5EF4-FFF2-40B4-BE49-F238E27FC236}">
                <a16:creationId xmlns:a16="http://schemas.microsoft.com/office/drawing/2014/main" id="{6422250F-E031-B546-8BE8-A4BD9950600F}"/>
              </a:ext>
            </a:extLst>
          </p:cNvPr>
          <p:cNvSpPr/>
          <p:nvPr userDrawn="1"/>
        </p:nvSpPr>
        <p:spPr>
          <a:xfrm>
            <a:off x="914400" y="1"/>
            <a:ext cx="112776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956FFBA9-837A-EA49-8B06-1A1722703C23}"/>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4" name="Rectangle 3">
            <a:extLst>
              <a:ext uri="{FF2B5EF4-FFF2-40B4-BE49-F238E27FC236}">
                <a16:creationId xmlns:a16="http://schemas.microsoft.com/office/drawing/2014/main" id="{21E8C03F-E259-9445-BEA2-446CAEFC18FF}"/>
              </a:ext>
            </a:extLst>
          </p:cNvPr>
          <p:cNvSpPr/>
          <p:nvPr userDrawn="1"/>
        </p:nvSpPr>
        <p:spPr>
          <a:xfrm>
            <a:off x="0" y="0"/>
            <a:ext cx="914400" cy="6858001"/>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F5AAEEC-4EAF-6A42-899E-FC04B863D17B}"/>
              </a:ext>
            </a:extLst>
          </p:cNvPr>
          <p:cNvSpPr>
            <a:spLocks noGrp="1"/>
          </p:cNvSpPr>
          <p:nvPr>
            <p:ph type="title" hasCustomPrompt="1"/>
          </p:nvPr>
        </p:nvSpPr>
        <p:spPr>
          <a:xfrm>
            <a:off x="1367481" y="572482"/>
            <a:ext cx="7878120" cy="2387614"/>
          </a:xfrm>
        </p:spPr>
        <p:txBody>
          <a:bodyPr anchor="b">
            <a:noAutofit/>
          </a:bodyPr>
          <a:lstStyle>
            <a:lvl1pPr>
              <a:lnSpc>
                <a:spcPts val="4240"/>
              </a:lnSpc>
              <a:defRPr sz="4800">
                <a:solidFill>
                  <a:schemeClr val="bg2"/>
                </a:solidFill>
              </a:defRPr>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850A59B3-B89E-F849-B1DD-4EFD7099DD6D}"/>
              </a:ext>
            </a:extLst>
          </p:cNvPr>
          <p:cNvSpPr>
            <a:spLocks noGrp="1"/>
          </p:cNvSpPr>
          <p:nvPr>
            <p:ph type="body" idx="1"/>
          </p:nvPr>
        </p:nvSpPr>
        <p:spPr>
          <a:xfrm>
            <a:off x="1367480" y="3020950"/>
            <a:ext cx="7878121" cy="988998"/>
          </a:xfrm>
        </p:spPr>
        <p:txBody>
          <a:bodyPr>
            <a:noAutofit/>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Rectangle 8">
            <a:extLst>
              <a:ext uri="{FF2B5EF4-FFF2-40B4-BE49-F238E27FC236}">
                <a16:creationId xmlns:a16="http://schemas.microsoft.com/office/drawing/2014/main" id="{4183198C-ADA6-4B41-8275-CBB7EBD1ADFF}"/>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236988534"/>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80C0-D98B-EA43-86D1-48D2181063B9}"/>
              </a:ext>
            </a:extLst>
          </p:cNvPr>
          <p:cNvSpPr>
            <a:spLocks noGrp="1"/>
          </p:cNvSpPr>
          <p:nvPr>
            <p:ph type="title"/>
          </p:nvPr>
        </p:nvSpPr>
        <p:spPr>
          <a:xfrm>
            <a:off x="914400" y="356024"/>
            <a:ext cx="10363200" cy="92821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FC4FFD2-FBB6-4946-87E3-761AAA2310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4111361"/>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0" y="1485900"/>
            <a:ext cx="5181600" cy="4678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6248400" y="1485900"/>
            <a:ext cx="5181600"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697174"/>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0" y="1485900"/>
            <a:ext cx="3255388" cy="4678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4498157" y="1485900"/>
            <a:ext cx="3255388"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D820E11-F5AE-3E4F-A559-B794F624C9D9}"/>
              </a:ext>
            </a:extLst>
          </p:cNvPr>
          <p:cNvSpPr>
            <a:spLocks noGrp="1"/>
          </p:cNvSpPr>
          <p:nvPr>
            <p:ph sz="half" idx="10"/>
          </p:nvPr>
        </p:nvSpPr>
        <p:spPr>
          <a:xfrm>
            <a:off x="8081914" y="1485900"/>
            <a:ext cx="3255388"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254165"/>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A98089-F466-5545-A77D-C2BBE269AA1C}"/>
              </a:ext>
            </a:extLst>
          </p:cNvPr>
          <p:cNvSpPr>
            <a:spLocks noGrp="1"/>
          </p:cNvSpPr>
          <p:nvPr>
            <p:ph type="body" idx="1"/>
          </p:nvPr>
        </p:nvSpPr>
        <p:spPr>
          <a:xfrm>
            <a:off x="914400" y="1549399"/>
            <a:ext cx="5083175" cy="701675"/>
          </a:xfrm>
        </p:spPr>
        <p:txBody>
          <a:bodyPr anchor="b">
            <a:no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122C2FE-A188-654B-9965-B5260CB22CF3}"/>
              </a:ext>
            </a:extLst>
          </p:cNvPr>
          <p:cNvSpPr>
            <a:spLocks noGrp="1"/>
          </p:cNvSpPr>
          <p:nvPr>
            <p:ph sz="half" idx="2"/>
          </p:nvPr>
        </p:nvSpPr>
        <p:spPr>
          <a:xfrm>
            <a:off x="914400" y="2387601"/>
            <a:ext cx="5083175" cy="3802062"/>
          </a:xfrm>
        </p:spPr>
        <p:txBody>
          <a:bodyPr>
            <a:noAutofit/>
          </a:bodyPr>
          <a:lstStyle>
            <a:lvl1pPr>
              <a:defRPr sz="20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A688687-630A-0244-86AE-FA038EA35950}"/>
              </a:ext>
            </a:extLst>
          </p:cNvPr>
          <p:cNvSpPr>
            <a:spLocks noGrp="1"/>
          </p:cNvSpPr>
          <p:nvPr>
            <p:ph type="body" sz="quarter" idx="3"/>
          </p:nvPr>
        </p:nvSpPr>
        <p:spPr>
          <a:xfrm>
            <a:off x="6247178" y="1549399"/>
            <a:ext cx="5108209" cy="701675"/>
          </a:xfrm>
        </p:spPr>
        <p:txBody>
          <a:bodyPr anchor="b">
            <a:no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CB2DEE7-4136-0746-979D-EA1ADE8A6790}"/>
              </a:ext>
            </a:extLst>
          </p:cNvPr>
          <p:cNvSpPr>
            <a:spLocks noGrp="1"/>
          </p:cNvSpPr>
          <p:nvPr>
            <p:ph sz="quarter" idx="4"/>
          </p:nvPr>
        </p:nvSpPr>
        <p:spPr>
          <a:xfrm>
            <a:off x="6247178" y="2387601"/>
            <a:ext cx="5108209" cy="3802062"/>
          </a:xfrm>
        </p:spPr>
        <p:txBody>
          <a:bodyPr>
            <a:noAutofit/>
          </a:bodyPr>
          <a:lstStyle>
            <a:lvl1pPr>
              <a:defRPr sz="20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3E1750BA-9BD5-824A-9AE7-A96777ACA4F2}"/>
              </a:ext>
            </a:extLst>
          </p:cNvPr>
          <p:cNvSpPr>
            <a:spLocks noGrp="1"/>
          </p:cNvSpPr>
          <p:nvPr>
            <p:ph type="title"/>
          </p:nvPr>
        </p:nvSpPr>
        <p:spPr>
          <a:xfrm>
            <a:off x="914400" y="356024"/>
            <a:ext cx="10363200" cy="928215"/>
          </a:xfrm>
        </p:spPr>
        <p:txBody>
          <a:bodyPr/>
          <a:lstStyle/>
          <a:p>
            <a:r>
              <a:rPr lang="en-US" dirty="0"/>
              <a:t>Click to edit Master title style</a:t>
            </a:r>
          </a:p>
        </p:txBody>
      </p:sp>
    </p:spTree>
    <p:extLst>
      <p:ext uri="{BB962C8B-B14F-4D97-AF65-F5344CB8AC3E}">
        <p14:creationId xmlns:p14="http://schemas.microsoft.com/office/powerpoint/2010/main" val="267646778"/>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7"/>
          <p:cNvSpPr txBox="1">
            <a:spLocks noGrp="1"/>
          </p:cNvSpPr>
          <p:nvPr>
            <p:ph type="body" idx="1"/>
          </p:nvPr>
        </p:nvSpPr>
        <p:spPr>
          <a:xfrm>
            <a:off x="2892885" y="2471837"/>
            <a:ext cx="8468743" cy="190788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lt2"/>
              </a:buClr>
              <a:buSzPts val="3600"/>
              <a:buNone/>
              <a:defRPr sz="4800" b="1" cap="none">
                <a:solidFill>
                  <a:schemeClr val="lt2"/>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8703127" y="5630513"/>
            <a:ext cx="2563805" cy="621047"/>
          </a:xfrm>
          <a:prstGeom prst="rect">
            <a:avLst/>
          </a:prstGeom>
          <a:noFill/>
          <a:ln>
            <a:noFill/>
          </a:ln>
        </p:spPr>
      </p:pic>
      <p:sp>
        <p:nvSpPr>
          <p:cNvPr id="2" name="Rectangle 1">
            <a:extLst>
              <a:ext uri="{FF2B5EF4-FFF2-40B4-BE49-F238E27FC236}">
                <a16:creationId xmlns:a16="http://schemas.microsoft.com/office/drawing/2014/main" id="{E0A62733-3CBB-2F5A-4CEB-B7550012B87A}"/>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104408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4581793"/>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285865"/>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tatement Slide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4">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dirty="0"/>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7" name="Rectangle 6">
            <a:extLst>
              <a:ext uri="{FF2B5EF4-FFF2-40B4-BE49-F238E27FC236}">
                <a16:creationId xmlns:a16="http://schemas.microsoft.com/office/drawing/2014/main" id="{E2625FDF-389A-4F6F-9C11-8A81F80F32FC}"/>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3213848617"/>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tatement Slide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dirty="0"/>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9" name="Rectangle 8">
            <a:extLst>
              <a:ext uri="{FF2B5EF4-FFF2-40B4-BE49-F238E27FC236}">
                <a16:creationId xmlns:a16="http://schemas.microsoft.com/office/drawing/2014/main" id="{9298ACB9-EA61-423A-9189-ADF0154F007D}"/>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2938375178"/>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tatement Slide T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dirty="0"/>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7" name="Rectangle 6">
            <a:extLst>
              <a:ext uri="{FF2B5EF4-FFF2-40B4-BE49-F238E27FC236}">
                <a16:creationId xmlns:a16="http://schemas.microsoft.com/office/drawing/2014/main" id="{D46D706C-3BBA-4D6F-89F7-299B382E10D9}"/>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2786422894"/>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tatement Slide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dirty="0"/>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7" name="Rectangle 6">
            <a:extLst>
              <a:ext uri="{FF2B5EF4-FFF2-40B4-BE49-F238E27FC236}">
                <a16:creationId xmlns:a16="http://schemas.microsoft.com/office/drawing/2014/main" id="{225A5FA6-7BF7-4617-9320-AD6F008AC3CB}"/>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2"/>
                </a:solidFill>
              </a:rPr>
              <a:t>© 2023 All rights reserved | </a:t>
            </a:r>
            <a:r>
              <a:rPr lang="en-US" sz="800" b="1" dirty="0">
                <a:solidFill>
                  <a:schemeClr val="bg2"/>
                </a:solidFill>
              </a:rPr>
              <a:t>Confidential</a:t>
            </a:r>
            <a:r>
              <a:rPr lang="en-US" sz="800" b="0" dirty="0">
                <a:solidFill>
                  <a:schemeClr val="bg2"/>
                </a:solidFill>
              </a:rPr>
              <a:t> | The Ohio Society of CPAs</a:t>
            </a:r>
          </a:p>
        </p:txBody>
      </p:sp>
    </p:spTree>
    <p:extLst>
      <p:ext uri="{BB962C8B-B14F-4D97-AF65-F5344CB8AC3E}">
        <p14:creationId xmlns:p14="http://schemas.microsoft.com/office/powerpoint/2010/main" val="3664811115"/>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he E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EB7D99-FC27-6B44-85EE-C3314E00592A}"/>
              </a:ext>
            </a:extLst>
          </p:cNvPr>
          <p:cNvSpPr/>
          <p:nvPr userDrawn="1"/>
        </p:nvSpPr>
        <p:spPr>
          <a:xfrm>
            <a:off x="9601200" y="393700"/>
            <a:ext cx="2590800" cy="6159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9AB278-CDDB-284D-ADDB-E58BF2750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6318" y="5429689"/>
            <a:ext cx="2625882" cy="636084"/>
          </a:xfrm>
          <a:prstGeom prst="rect">
            <a:avLst/>
          </a:prstGeom>
        </p:spPr>
      </p:pic>
      <p:sp>
        <p:nvSpPr>
          <p:cNvPr id="4" name="TextBox 3">
            <a:extLst>
              <a:ext uri="{FF2B5EF4-FFF2-40B4-BE49-F238E27FC236}">
                <a16:creationId xmlns:a16="http://schemas.microsoft.com/office/drawing/2014/main" id="{B03D2EDE-724A-5344-8A29-5EBB45B0EEC8}"/>
              </a:ext>
            </a:extLst>
          </p:cNvPr>
          <p:cNvSpPr txBox="1"/>
          <p:nvPr userDrawn="1"/>
        </p:nvSpPr>
        <p:spPr>
          <a:xfrm>
            <a:off x="3465311" y="2767280"/>
            <a:ext cx="5261377" cy="1323439"/>
          </a:xfrm>
          <a:prstGeom prst="rect">
            <a:avLst/>
          </a:prstGeom>
          <a:noFill/>
        </p:spPr>
        <p:txBody>
          <a:bodyPr wrap="none" rtlCol="0">
            <a:spAutoFit/>
          </a:bodyPr>
          <a:lstStyle/>
          <a:p>
            <a:pPr algn="ctr"/>
            <a:r>
              <a:rPr lang="en-US" sz="8000" dirty="0">
                <a:solidFill>
                  <a:schemeClr val="accent2"/>
                </a:solidFill>
              </a:rPr>
              <a:t>Thank you.</a:t>
            </a:r>
          </a:p>
        </p:txBody>
      </p:sp>
    </p:spTree>
    <p:extLst>
      <p:ext uri="{BB962C8B-B14F-4D97-AF65-F5344CB8AC3E}">
        <p14:creationId xmlns:p14="http://schemas.microsoft.com/office/powerpoint/2010/main" val="865631324"/>
      </p:ext>
    </p:extLst>
  </p:cSld>
  <p:clrMapOvr>
    <a:masterClrMapping/>
  </p:clrMapOvr>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pic>
        <p:nvPicPr>
          <p:cNvPr id="26" name="Google Shape;26;p175"/>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27" name="Google Shape;27;p175"/>
          <p:cNvSpPr/>
          <p:nvPr/>
        </p:nvSpPr>
        <p:spPr>
          <a:xfrm>
            <a:off x="-1" y="3668"/>
            <a:ext cx="9595492" cy="1710506"/>
          </a:xfrm>
          <a:prstGeom prst="rect">
            <a:avLst/>
          </a:prstGeom>
          <a:solidFill>
            <a:srgbClr val="80CB27">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28" name="Google Shape;28;p175"/>
          <p:cNvSpPr/>
          <p:nvPr/>
        </p:nvSpPr>
        <p:spPr>
          <a:xfrm>
            <a:off x="1856096" y="-2"/>
            <a:ext cx="10335904" cy="6858002"/>
          </a:xfrm>
          <a:custGeom>
            <a:avLst/>
            <a:gdLst/>
            <a:ahLst/>
            <a:cxnLst/>
            <a:rect l="l" t="t" r="r" b="b"/>
            <a:pathLst>
              <a:path w="10335904" h="6858001" extrusionOk="0">
                <a:moveTo>
                  <a:pt x="7738281" y="0"/>
                </a:moveTo>
                <a:lnTo>
                  <a:pt x="10335890" y="0"/>
                </a:lnTo>
                <a:lnTo>
                  <a:pt x="10335890" y="1713642"/>
                </a:lnTo>
                <a:lnTo>
                  <a:pt x="10335904" y="1713642"/>
                </a:lnTo>
                <a:lnTo>
                  <a:pt x="10335904" y="3417442"/>
                </a:lnTo>
                <a:lnTo>
                  <a:pt x="10335904" y="3434783"/>
                </a:lnTo>
                <a:lnTo>
                  <a:pt x="10335904" y="5131320"/>
                </a:lnTo>
                <a:lnTo>
                  <a:pt x="10335904" y="5144123"/>
                </a:lnTo>
                <a:lnTo>
                  <a:pt x="10335904" y="6858001"/>
                </a:lnTo>
                <a:lnTo>
                  <a:pt x="0" y="6858001"/>
                </a:lnTo>
                <a:lnTo>
                  <a:pt x="0" y="5131320"/>
                </a:lnTo>
                <a:lnTo>
                  <a:pt x="2306473" y="5131320"/>
                </a:lnTo>
                <a:lnTo>
                  <a:pt x="2306473" y="3417442"/>
                </a:lnTo>
                <a:lnTo>
                  <a:pt x="4913193" y="3417442"/>
                </a:lnTo>
                <a:lnTo>
                  <a:pt x="4913193" y="1713642"/>
                </a:lnTo>
                <a:lnTo>
                  <a:pt x="7738281" y="1713642"/>
                </a:lnTo>
                <a:close/>
              </a:path>
            </a:pathLst>
          </a:custGeom>
          <a:solidFill>
            <a:srgbClr val="482852">
              <a:alpha val="8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29" name="Google Shape;29;p175"/>
          <p:cNvSpPr/>
          <p:nvPr/>
        </p:nvSpPr>
        <p:spPr>
          <a:xfrm>
            <a:off x="1" y="5137760"/>
            <a:ext cx="1856096" cy="1713805"/>
          </a:xfrm>
          <a:prstGeom prst="rect">
            <a:avLst/>
          </a:prstGeom>
          <a:solidFill>
            <a:srgbClr val="1A5273">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30" name="Google Shape;30;p175"/>
          <p:cNvSpPr/>
          <p:nvPr/>
        </p:nvSpPr>
        <p:spPr>
          <a:xfrm>
            <a:off x="0" y="1714247"/>
            <a:ext cx="6782937" cy="3423441"/>
          </a:xfrm>
          <a:custGeom>
            <a:avLst/>
            <a:gdLst/>
            <a:ahLst/>
            <a:cxnLst/>
            <a:rect l="l" t="t" r="r" b="b"/>
            <a:pathLst>
              <a:path w="6782937" h="3423441" extrusionOk="0">
                <a:moveTo>
                  <a:pt x="0" y="0"/>
                </a:moveTo>
                <a:lnTo>
                  <a:pt x="6782937" y="0"/>
                </a:lnTo>
                <a:lnTo>
                  <a:pt x="6782937" y="1703200"/>
                </a:lnTo>
                <a:lnTo>
                  <a:pt x="4165601" y="1703200"/>
                </a:lnTo>
                <a:lnTo>
                  <a:pt x="4165601" y="3423441"/>
                </a:lnTo>
                <a:lnTo>
                  <a:pt x="0" y="3423441"/>
                </a:lnTo>
                <a:lnTo>
                  <a:pt x="0" y="0"/>
                </a:lnTo>
                <a:close/>
              </a:path>
            </a:pathLst>
          </a:custGeom>
          <a:solidFill>
            <a:srgbClr val="2C8F80">
              <a:alpha val="8117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31" name="Google Shape;31;p175"/>
          <p:cNvSpPr txBox="1">
            <a:spLocks noGrp="1"/>
          </p:cNvSpPr>
          <p:nvPr>
            <p:ph type="ctrTitle"/>
          </p:nvPr>
        </p:nvSpPr>
        <p:spPr>
          <a:xfrm>
            <a:off x="4296228" y="3485758"/>
            <a:ext cx="7440112" cy="1713805"/>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lt1"/>
              </a:buClr>
              <a:buSzPts val="4400"/>
              <a:buFont typeface="Arial"/>
              <a:buNone/>
              <a:defRPr sz="5867"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5"/>
          <p:cNvSpPr txBox="1">
            <a:spLocks noGrp="1"/>
          </p:cNvSpPr>
          <p:nvPr>
            <p:ph type="subTitle" idx="1"/>
          </p:nvPr>
        </p:nvSpPr>
        <p:spPr>
          <a:xfrm>
            <a:off x="4296228" y="5291638"/>
            <a:ext cx="7440112" cy="855919"/>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accent4"/>
              </a:buClr>
              <a:buSzPts val="1500"/>
              <a:buNone/>
              <a:defRPr sz="2000"/>
            </a:lvl2pPr>
            <a:lvl3pPr lvl="2" algn="ctr">
              <a:lnSpc>
                <a:spcPct val="90000"/>
              </a:lnSpc>
              <a:spcBef>
                <a:spcPts val="800"/>
              </a:spcBef>
              <a:spcAft>
                <a:spcPts val="0"/>
              </a:spcAft>
              <a:buClr>
                <a:srgbClr val="3D3D3D"/>
              </a:buClr>
              <a:buSzPts val="1350"/>
              <a:buNone/>
              <a:defRPr sz="1800"/>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Clr>
                <a:srgbClr val="3D3D3D"/>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9" name="Google Shape;16;p1">
            <a:extLst>
              <a:ext uri="{FF2B5EF4-FFF2-40B4-BE49-F238E27FC236}">
                <a16:creationId xmlns:a16="http://schemas.microsoft.com/office/drawing/2014/main" id="{EF68214A-C84F-4F36-833B-9FA63AAC350E}"/>
              </a:ext>
            </a:extLst>
          </p:cNvPr>
          <p:cNvPicPr preferRelativeResize="0"/>
          <p:nvPr userDrawn="1"/>
        </p:nvPicPr>
        <p:blipFill rotWithShape="1">
          <a:blip r:embed="rId3">
            <a:alphaModFix/>
            <a:biLevel thresh="25000"/>
          </a:blip>
          <a:srcRect/>
          <a:stretch/>
        </p:blipFill>
        <p:spPr>
          <a:xfrm>
            <a:off x="9737330" y="2671679"/>
            <a:ext cx="1999010" cy="484233"/>
          </a:xfrm>
          <a:prstGeom prst="rect">
            <a:avLst/>
          </a:prstGeom>
          <a:noFill/>
          <a:ln>
            <a:noFill/>
          </a:ln>
        </p:spPr>
      </p:pic>
      <p:sp>
        <p:nvSpPr>
          <p:cNvPr id="3" name="Rectangle 2">
            <a:extLst>
              <a:ext uri="{FF2B5EF4-FFF2-40B4-BE49-F238E27FC236}">
                <a16:creationId xmlns:a16="http://schemas.microsoft.com/office/drawing/2014/main" id="{75C96158-1061-55ED-04B5-D25C80C1632F}"/>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667899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9"/>
        <p:cNvGrpSpPr/>
        <p:nvPr/>
      </p:nvGrpSpPr>
      <p:grpSpPr>
        <a:xfrm>
          <a:off x="0" y="0"/>
          <a:ext cx="0" cy="0"/>
          <a:chOff x="0" y="0"/>
          <a:chExt cx="0" cy="0"/>
        </a:xfrm>
      </p:grpSpPr>
      <p:pic>
        <p:nvPicPr>
          <p:cNvPr id="40" name="Google Shape;40;p176"/>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41" name="Google Shape;41;p176"/>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42" name="Google Shape;42;p176"/>
          <p:cNvSpPr txBox="1">
            <a:spLocks noGrp="1"/>
          </p:cNvSpPr>
          <p:nvPr>
            <p:ph type="body" idx="1"/>
          </p:nvPr>
        </p:nvSpPr>
        <p:spPr>
          <a:xfrm>
            <a:off x="1279773" y="1690688"/>
            <a:ext cx="10191687" cy="4016587"/>
          </a:xfrm>
          <a:prstGeom prst="rect">
            <a:avLst/>
          </a:prstGeom>
          <a:noFill/>
          <a:ln>
            <a:noFill/>
          </a:ln>
        </p:spPr>
        <p:txBody>
          <a:bodyPr spcFirstLastPara="1" wrap="square" lIns="91425" tIns="45700" rIns="91425" bIns="45700" anchor="ctr" anchorCtr="0">
            <a:noAutofit/>
          </a:bodyPr>
          <a:lstStyle>
            <a:lvl1pPr marL="609585" lvl="0" indent="-304792" algn="l">
              <a:lnSpc>
                <a:spcPct val="90000"/>
              </a:lnSpc>
              <a:spcBef>
                <a:spcPts val="0"/>
              </a:spcBef>
              <a:spcAft>
                <a:spcPts val="0"/>
              </a:spcAft>
              <a:buClr>
                <a:schemeClr val="lt2"/>
              </a:buClr>
              <a:buSzPts val="1800"/>
              <a:buNone/>
              <a:defRPr sz="2400" b="1">
                <a:solidFill>
                  <a:schemeClr val="lt2"/>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44" name="Google Shape;44;p176"/>
          <p:cNvGrpSpPr/>
          <p:nvPr/>
        </p:nvGrpSpPr>
        <p:grpSpPr>
          <a:xfrm rot="5400000">
            <a:off x="-557295" y="922420"/>
            <a:ext cx="1325563" cy="210976"/>
            <a:chOff x="113784" y="3891324"/>
            <a:chExt cx="1655188" cy="112445"/>
          </a:xfrm>
        </p:grpSpPr>
        <p:sp>
          <p:nvSpPr>
            <p:cNvPr id="45" name="Google Shape;45;p176"/>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6" name="Google Shape;46;p176"/>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7" name="Google Shape;47;p176"/>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48" name="Google Shape;48;p176"/>
          <p:cNvSpPr txBox="1"/>
          <p:nvPr/>
        </p:nvSpPr>
        <p:spPr>
          <a:xfrm>
            <a:off x="457327" y="661793"/>
            <a:ext cx="2248907" cy="77971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267" b="1" i="0" u="none" strike="noStrike" cap="none">
                <a:solidFill>
                  <a:schemeClr val="lt2"/>
                </a:solidFill>
                <a:latin typeface="Arial"/>
                <a:ea typeface="Arial"/>
                <a:cs typeface="Arial"/>
                <a:sym typeface="Arial"/>
              </a:rPr>
              <a:t>Agenda</a:t>
            </a:r>
            <a:endParaRPr sz="1867" b="0" i="0" u="none" strike="noStrike" cap="none">
              <a:solidFill>
                <a:srgbClr val="000000"/>
              </a:solidFill>
              <a:latin typeface="Arial"/>
              <a:ea typeface="Arial"/>
              <a:cs typeface="Arial"/>
              <a:sym typeface="Arial"/>
            </a:endParaRPr>
          </a:p>
        </p:txBody>
      </p:sp>
      <p:sp>
        <p:nvSpPr>
          <p:cNvPr id="54" name="Google Shape;54;p176"/>
          <p:cNvSpPr txBox="1">
            <a:spLocks noGrp="1"/>
          </p:cNvSpPr>
          <p:nvPr>
            <p:ph type="body" idx="2"/>
          </p:nvPr>
        </p:nvSpPr>
        <p:spPr>
          <a:xfrm>
            <a:off x="427493" y="1690688"/>
            <a:ext cx="749176" cy="4016587"/>
          </a:xfrm>
          <a:prstGeom prst="rect">
            <a:avLst/>
          </a:prstGeom>
          <a:noFill/>
          <a:ln>
            <a:noFill/>
          </a:ln>
        </p:spPr>
        <p:txBody>
          <a:bodyPr spcFirstLastPara="1" wrap="square" lIns="91425" tIns="45700" rIns="91425" bIns="45700" anchor="ctr" anchorCtr="0">
            <a:noAutofit/>
          </a:bodyPr>
          <a:lstStyle>
            <a:lvl1pPr marL="609585" lvl="0" indent="-304792" algn="ctr">
              <a:lnSpc>
                <a:spcPct val="90000"/>
              </a:lnSpc>
              <a:spcBef>
                <a:spcPts val="0"/>
              </a:spcBef>
              <a:spcAft>
                <a:spcPts val="0"/>
              </a:spcAft>
              <a:buClr>
                <a:schemeClr val="lt1"/>
              </a:buClr>
              <a:buSzPts val="1800"/>
              <a:buNone/>
              <a:defRPr sz="2400" b="0">
                <a:solidFill>
                  <a:schemeClr val="lt1"/>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pic>
        <p:nvPicPr>
          <p:cNvPr id="20" name="Google Shape;16;p1">
            <a:extLst>
              <a:ext uri="{FF2B5EF4-FFF2-40B4-BE49-F238E27FC236}">
                <a16:creationId xmlns:a16="http://schemas.microsoft.com/office/drawing/2014/main" id="{4286131B-4BFD-4DA4-AE0B-B82FFEC34CF7}"/>
              </a:ext>
            </a:extLst>
          </p:cNvPr>
          <p:cNvPicPr preferRelativeResize="0"/>
          <p:nvPr userDrawn="1"/>
        </p:nvPicPr>
        <p:blipFill rotWithShape="1">
          <a:blip r:embed="rId3">
            <a:alphaModFix/>
            <a:biLevel thresh="25000"/>
          </a:blip>
          <a:srcRect/>
          <a:stretch/>
        </p:blipFill>
        <p:spPr>
          <a:xfrm>
            <a:off x="208340" y="5892996"/>
            <a:ext cx="1503171" cy="364121"/>
          </a:xfrm>
          <a:prstGeom prst="rect">
            <a:avLst/>
          </a:prstGeom>
          <a:noFill/>
          <a:ln>
            <a:noFill/>
          </a:ln>
        </p:spPr>
      </p:pic>
      <p:sp>
        <p:nvSpPr>
          <p:cNvPr id="3" name="Rectangle 2">
            <a:extLst>
              <a:ext uri="{FF2B5EF4-FFF2-40B4-BE49-F238E27FC236}">
                <a16:creationId xmlns:a16="http://schemas.microsoft.com/office/drawing/2014/main" id="{6A0F3BC2-5D31-7B78-445F-C4F506FCD761}"/>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123270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7"/>
          <p:cNvSpPr txBox="1">
            <a:spLocks noGrp="1"/>
          </p:cNvSpPr>
          <p:nvPr>
            <p:ph type="body" idx="1"/>
          </p:nvPr>
        </p:nvSpPr>
        <p:spPr>
          <a:xfrm>
            <a:off x="2892885" y="2471837"/>
            <a:ext cx="8468743" cy="190788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lt2"/>
              </a:buClr>
              <a:buSzPts val="3600"/>
              <a:buNone/>
              <a:defRPr sz="4800" b="1" cap="none">
                <a:solidFill>
                  <a:schemeClr val="lt2"/>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9362618" y="5632069"/>
            <a:ext cx="1999010" cy="484233"/>
          </a:xfrm>
          <a:prstGeom prst="rect">
            <a:avLst/>
          </a:prstGeom>
          <a:noFill/>
          <a:ln>
            <a:noFill/>
          </a:ln>
        </p:spPr>
      </p:pic>
      <p:sp>
        <p:nvSpPr>
          <p:cNvPr id="3" name="Rectangle 2">
            <a:extLst>
              <a:ext uri="{FF2B5EF4-FFF2-40B4-BE49-F238E27FC236}">
                <a16:creationId xmlns:a16="http://schemas.microsoft.com/office/drawing/2014/main" id="{0B536036-CFDC-0807-D8F2-B32F981DA8D0}"/>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194397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1"/>
        <p:cNvGrpSpPr/>
        <p:nvPr/>
      </p:nvGrpSpPr>
      <p:grpSpPr>
        <a:xfrm>
          <a:off x="0" y="0"/>
          <a:ext cx="0" cy="0"/>
          <a:chOff x="0" y="0"/>
          <a:chExt cx="0" cy="0"/>
        </a:xfrm>
      </p:grpSpPr>
      <p:sp>
        <p:nvSpPr>
          <p:cNvPr id="72" name="Google Shape;72;p178"/>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8"/>
          <p:cNvSpPr txBox="1">
            <a:spLocks noGrp="1"/>
          </p:cNvSpPr>
          <p:nvPr>
            <p:ph type="body" idx="1"/>
          </p:nvPr>
        </p:nvSpPr>
        <p:spPr>
          <a:xfrm>
            <a:off x="398488" y="1825626"/>
            <a:ext cx="5466413" cy="394430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rgbClr val="2C8F80"/>
              </a:buClr>
              <a:buSzPts val="1800"/>
              <a:buChar char="•"/>
              <a:defRPr/>
            </a:lvl1pPr>
            <a:lvl2pPr marL="1219170" lvl="1" indent="-457189" algn="l">
              <a:lnSpc>
                <a:spcPct val="90000"/>
              </a:lnSpc>
              <a:spcBef>
                <a:spcPts val="500"/>
              </a:spcBef>
              <a:spcAft>
                <a:spcPts val="0"/>
              </a:spcAft>
              <a:buClr>
                <a:schemeClr val="accent4"/>
              </a:buClr>
              <a:buSzPts val="1800"/>
              <a:buChar char="•"/>
              <a:defRPr/>
            </a:lvl2pPr>
            <a:lvl3pPr marL="1828754" lvl="2" indent="-457189" algn="l">
              <a:lnSpc>
                <a:spcPct val="90000"/>
              </a:lnSpc>
              <a:spcBef>
                <a:spcPts val="800"/>
              </a:spcBef>
              <a:spcAft>
                <a:spcPts val="0"/>
              </a:spcAft>
              <a:buClr>
                <a:srgbClr val="3D3D3D"/>
              </a:buClr>
              <a:buSzPts val="1800"/>
              <a:buChar char="•"/>
              <a:defRPr/>
            </a:lvl3pPr>
            <a:lvl4pPr marL="2438339" lvl="3" indent="-457189" algn="l">
              <a:lnSpc>
                <a:spcPct val="90000"/>
              </a:lnSpc>
              <a:spcBef>
                <a:spcPts val="533"/>
              </a:spcBef>
              <a:spcAft>
                <a:spcPts val="0"/>
              </a:spcAft>
              <a:buSzPts val="1800"/>
              <a:buChar char="•"/>
              <a:defRPr/>
            </a:lvl4pPr>
            <a:lvl5pPr marL="3047924" lvl="4" indent="-457189" algn="l">
              <a:lnSpc>
                <a:spcPct val="90000"/>
              </a:lnSpc>
              <a:spcBef>
                <a:spcPts val="533"/>
              </a:spcBef>
              <a:spcAft>
                <a:spcPts val="0"/>
              </a:spcAft>
              <a:buClr>
                <a:srgbClr val="3D3D3D"/>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178"/>
          <p:cNvSpPr txBox="1">
            <a:spLocks noGrp="1"/>
          </p:cNvSpPr>
          <p:nvPr>
            <p:ph type="body" idx="2"/>
          </p:nvPr>
        </p:nvSpPr>
        <p:spPr>
          <a:xfrm>
            <a:off x="6315856" y="1825626"/>
            <a:ext cx="5466413" cy="394430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rgbClr val="2C8F80"/>
              </a:buClr>
              <a:buSzPts val="1800"/>
              <a:buChar char="•"/>
              <a:defRPr/>
            </a:lvl1pPr>
            <a:lvl2pPr marL="1219170" lvl="1" indent="-457189" algn="l">
              <a:lnSpc>
                <a:spcPct val="90000"/>
              </a:lnSpc>
              <a:spcBef>
                <a:spcPts val="500"/>
              </a:spcBef>
              <a:spcAft>
                <a:spcPts val="0"/>
              </a:spcAft>
              <a:buClr>
                <a:schemeClr val="accent4"/>
              </a:buClr>
              <a:buSzPts val="1800"/>
              <a:buChar char="•"/>
              <a:defRPr/>
            </a:lvl2pPr>
            <a:lvl3pPr marL="1828754" lvl="2" indent="-457189" algn="l">
              <a:lnSpc>
                <a:spcPct val="90000"/>
              </a:lnSpc>
              <a:spcBef>
                <a:spcPts val="800"/>
              </a:spcBef>
              <a:spcAft>
                <a:spcPts val="0"/>
              </a:spcAft>
              <a:buClr>
                <a:srgbClr val="3D3D3D"/>
              </a:buClr>
              <a:buSzPts val="1800"/>
              <a:buChar char="•"/>
              <a:defRPr/>
            </a:lvl3pPr>
            <a:lvl4pPr marL="2438339" lvl="3" indent="-457189" algn="l">
              <a:lnSpc>
                <a:spcPct val="90000"/>
              </a:lnSpc>
              <a:spcBef>
                <a:spcPts val="533"/>
              </a:spcBef>
              <a:spcAft>
                <a:spcPts val="0"/>
              </a:spcAft>
              <a:buSzPts val="1800"/>
              <a:buChar char="•"/>
              <a:defRPr/>
            </a:lvl4pPr>
            <a:lvl5pPr marL="3047924" lvl="4" indent="-457189" algn="l">
              <a:lnSpc>
                <a:spcPct val="90000"/>
              </a:lnSpc>
              <a:spcBef>
                <a:spcPts val="533"/>
              </a:spcBef>
              <a:spcAft>
                <a:spcPts val="0"/>
              </a:spcAft>
              <a:buClr>
                <a:srgbClr val="3D3D3D"/>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5" name="Google Shape;75;p178"/>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1865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8BA7E30C-B394-C4AA-992F-2D203EE8B62D}"/>
              </a:ext>
            </a:extLst>
          </p:cNvPr>
          <p:cNvSpPr/>
          <p:nvPr userDrawn="1"/>
        </p:nvSpPr>
        <p:spPr>
          <a:xfrm>
            <a:off x="-4469" y="2471838"/>
            <a:ext cx="675257" cy="1907887"/>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Google Shape;631;p45">
            <a:extLst>
              <a:ext uri="{FF2B5EF4-FFF2-40B4-BE49-F238E27FC236}">
                <a16:creationId xmlns:a16="http://schemas.microsoft.com/office/drawing/2014/main" id="{929BE038-4F30-46C1-C438-9E67CB18D5AB}"/>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AUDIT &amp; ASSURANCE</a:t>
            </a:r>
            <a:endParaRPr/>
          </a:p>
        </p:txBody>
      </p:sp>
      <p:pic>
        <p:nvPicPr>
          <p:cNvPr id="4" name="Google Shape;16;p1">
            <a:extLst>
              <a:ext uri="{FF2B5EF4-FFF2-40B4-BE49-F238E27FC236}">
                <a16:creationId xmlns:a16="http://schemas.microsoft.com/office/drawing/2014/main" id="{C7D7781F-44E2-6EEE-BC3E-1F9B8E06245F}"/>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D3A40490-1A8F-5653-D062-9F34D5E09344}"/>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816811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2" name="Rectangle 1">
            <a:extLst>
              <a:ext uri="{FF2B5EF4-FFF2-40B4-BE49-F238E27FC236}">
                <a16:creationId xmlns:a16="http://schemas.microsoft.com/office/drawing/2014/main" id="{17917934-6846-E53F-87D2-848B8B77852E}"/>
              </a:ext>
            </a:extLst>
          </p:cNvPr>
          <p:cNvSpPr/>
          <p:nvPr userDrawn="1"/>
        </p:nvSpPr>
        <p:spPr>
          <a:xfrm>
            <a:off x="0" y="365125"/>
            <a:ext cx="214365" cy="1325563"/>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3" name="Group 2">
            <a:extLst>
              <a:ext uri="{FF2B5EF4-FFF2-40B4-BE49-F238E27FC236}">
                <a16:creationId xmlns:a16="http://schemas.microsoft.com/office/drawing/2014/main" id="{576F4A89-6AFB-157E-A594-E7A84743A080}"/>
              </a:ext>
            </a:extLst>
          </p:cNvPr>
          <p:cNvGrpSpPr/>
          <p:nvPr userDrawn="1"/>
        </p:nvGrpSpPr>
        <p:grpSpPr>
          <a:xfrm>
            <a:off x="8624779" y="-35793"/>
            <a:ext cx="2862517" cy="386321"/>
            <a:chOff x="6254496" y="-18034"/>
            <a:chExt cx="2146888" cy="289741"/>
          </a:xfrm>
        </p:grpSpPr>
        <p:sp>
          <p:nvSpPr>
            <p:cNvPr id="4" name="Rectangle 3">
              <a:extLst>
                <a:ext uri="{FF2B5EF4-FFF2-40B4-BE49-F238E27FC236}">
                  <a16:creationId xmlns:a16="http://schemas.microsoft.com/office/drawing/2014/main" id="{C682E7F7-9C74-FDD0-2F29-02E0050B2A99}"/>
                </a:ext>
              </a:extLst>
            </p:cNvPr>
            <p:cNvSpPr/>
            <p:nvPr userDrawn="1"/>
          </p:nvSpPr>
          <p:spPr>
            <a:xfrm rot="5400000">
              <a:off x="7192087" y="-937589"/>
              <a:ext cx="271705" cy="2146888"/>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TextBox 3">
              <a:extLst>
                <a:ext uri="{FF2B5EF4-FFF2-40B4-BE49-F238E27FC236}">
                  <a16:creationId xmlns:a16="http://schemas.microsoft.com/office/drawing/2014/main" id="{905AFB3A-E446-4DA1-A2C6-AD88B2F715DC}"/>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Audit &amp; Assurance</a:t>
              </a:r>
            </a:p>
          </p:txBody>
        </p:sp>
      </p:grpSp>
    </p:spTree>
    <p:extLst>
      <p:ext uri="{BB962C8B-B14F-4D97-AF65-F5344CB8AC3E}">
        <p14:creationId xmlns:p14="http://schemas.microsoft.com/office/powerpoint/2010/main" val="4180400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2" name="Rectangle 1">
            <a:extLst>
              <a:ext uri="{FF2B5EF4-FFF2-40B4-BE49-F238E27FC236}">
                <a16:creationId xmlns:a16="http://schemas.microsoft.com/office/drawing/2014/main" id="{7BB9EAEE-5D24-1209-FB6A-B68506EC7BC3}"/>
              </a:ext>
            </a:extLst>
          </p:cNvPr>
          <p:cNvSpPr/>
          <p:nvPr userDrawn="1"/>
        </p:nvSpPr>
        <p:spPr>
          <a:xfrm>
            <a:off x="0" y="365125"/>
            <a:ext cx="214365" cy="1325563"/>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3" name="Group 2">
            <a:extLst>
              <a:ext uri="{FF2B5EF4-FFF2-40B4-BE49-F238E27FC236}">
                <a16:creationId xmlns:a16="http://schemas.microsoft.com/office/drawing/2014/main" id="{AD2015CC-008A-420C-2522-B182EA1FD219}"/>
              </a:ext>
            </a:extLst>
          </p:cNvPr>
          <p:cNvGrpSpPr/>
          <p:nvPr userDrawn="1"/>
        </p:nvGrpSpPr>
        <p:grpSpPr>
          <a:xfrm>
            <a:off x="8624779" y="-35793"/>
            <a:ext cx="2862517" cy="386321"/>
            <a:chOff x="6254496" y="-18034"/>
            <a:chExt cx="2146888" cy="289741"/>
          </a:xfrm>
        </p:grpSpPr>
        <p:sp>
          <p:nvSpPr>
            <p:cNvPr id="4" name="Rectangle 3">
              <a:extLst>
                <a:ext uri="{FF2B5EF4-FFF2-40B4-BE49-F238E27FC236}">
                  <a16:creationId xmlns:a16="http://schemas.microsoft.com/office/drawing/2014/main" id="{0862D93A-A187-83D8-0972-90525409758B}"/>
                </a:ext>
              </a:extLst>
            </p:cNvPr>
            <p:cNvSpPr/>
            <p:nvPr userDrawn="1"/>
          </p:nvSpPr>
          <p:spPr>
            <a:xfrm rot="5400000">
              <a:off x="7192087" y="-937589"/>
              <a:ext cx="271705" cy="2146888"/>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TextBox 3">
              <a:extLst>
                <a:ext uri="{FF2B5EF4-FFF2-40B4-BE49-F238E27FC236}">
                  <a16:creationId xmlns:a16="http://schemas.microsoft.com/office/drawing/2014/main" id="{840B9145-D5D1-9F20-C227-0F1C095302DE}"/>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Audit &amp; Assurance</a:t>
              </a:r>
            </a:p>
          </p:txBody>
        </p:sp>
      </p:grpSp>
    </p:spTree>
    <p:extLst>
      <p:ext uri="{BB962C8B-B14F-4D97-AF65-F5344CB8AC3E}">
        <p14:creationId xmlns:p14="http://schemas.microsoft.com/office/powerpoint/2010/main" val="690860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2" name="Rectangle 1">
            <a:extLst>
              <a:ext uri="{FF2B5EF4-FFF2-40B4-BE49-F238E27FC236}">
                <a16:creationId xmlns:a16="http://schemas.microsoft.com/office/drawing/2014/main" id="{B676B700-81F0-710E-3F14-01326765F56B}"/>
              </a:ext>
            </a:extLst>
          </p:cNvPr>
          <p:cNvSpPr/>
          <p:nvPr userDrawn="1"/>
        </p:nvSpPr>
        <p:spPr>
          <a:xfrm>
            <a:off x="423" y="2465403"/>
            <a:ext cx="643095" cy="1907887"/>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746;p55">
            <a:extLst>
              <a:ext uri="{FF2B5EF4-FFF2-40B4-BE49-F238E27FC236}">
                <a16:creationId xmlns:a16="http://schemas.microsoft.com/office/drawing/2014/main" id="{C63A1745-A5B6-C7BC-8B59-B5FE56BFE743}"/>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TAX</a:t>
            </a:r>
            <a:endParaRPr/>
          </a:p>
        </p:txBody>
      </p:sp>
      <p:sp>
        <p:nvSpPr>
          <p:cNvPr id="5" name="Rectangle 4">
            <a:extLst>
              <a:ext uri="{FF2B5EF4-FFF2-40B4-BE49-F238E27FC236}">
                <a16:creationId xmlns:a16="http://schemas.microsoft.com/office/drawing/2014/main" id="{623AAB26-45CC-6ED8-6E8A-014E69AA7420}"/>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4189118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2DA90D91-DB97-BAD8-3DDA-D7658F327183}"/>
              </a:ext>
            </a:extLst>
          </p:cNvPr>
          <p:cNvSpPr/>
          <p:nvPr userDrawn="1"/>
        </p:nvSpPr>
        <p:spPr>
          <a:xfrm>
            <a:off x="0" y="374576"/>
            <a:ext cx="214365" cy="1325563"/>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7" name="Group 6">
            <a:extLst>
              <a:ext uri="{FF2B5EF4-FFF2-40B4-BE49-F238E27FC236}">
                <a16:creationId xmlns:a16="http://schemas.microsoft.com/office/drawing/2014/main" id="{AB17FFBB-A4B0-67AB-3161-1D6353997A3B}"/>
              </a:ext>
            </a:extLst>
          </p:cNvPr>
          <p:cNvGrpSpPr/>
          <p:nvPr userDrawn="1"/>
        </p:nvGrpSpPr>
        <p:grpSpPr>
          <a:xfrm>
            <a:off x="8624776" y="-23928"/>
            <a:ext cx="2862517" cy="386321"/>
            <a:chOff x="6254496" y="-18034"/>
            <a:chExt cx="2146888" cy="289741"/>
          </a:xfrm>
        </p:grpSpPr>
        <p:sp>
          <p:nvSpPr>
            <p:cNvPr id="8" name="Rectangle 7">
              <a:extLst>
                <a:ext uri="{FF2B5EF4-FFF2-40B4-BE49-F238E27FC236}">
                  <a16:creationId xmlns:a16="http://schemas.microsoft.com/office/drawing/2014/main" id="{EE164BB7-34DC-6CA8-5EDC-6F7648C82162}"/>
                </a:ext>
              </a:extLst>
            </p:cNvPr>
            <p:cNvSpPr/>
            <p:nvPr userDrawn="1"/>
          </p:nvSpPr>
          <p:spPr>
            <a:xfrm rot="5400000">
              <a:off x="7192087" y="-937589"/>
              <a:ext cx="271705" cy="2146888"/>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TextBox 3">
              <a:extLst>
                <a:ext uri="{FF2B5EF4-FFF2-40B4-BE49-F238E27FC236}">
                  <a16:creationId xmlns:a16="http://schemas.microsoft.com/office/drawing/2014/main" id="{A8940E4A-AF47-53C9-09BF-AE98F1F1F338}"/>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Tax</a:t>
              </a:r>
            </a:p>
          </p:txBody>
        </p:sp>
      </p:grpSp>
    </p:spTree>
    <p:extLst>
      <p:ext uri="{BB962C8B-B14F-4D97-AF65-F5344CB8AC3E}">
        <p14:creationId xmlns:p14="http://schemas.microsoft.com/office/powerpoint/2010/main" val="3366075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FA743A05-A0C3-8714-D8C0-4BFE06479982}"/>
              </a:ext>
            </a:extLst>
          </p:cNvPr>
          <p:cNvSpPr/>
          <p:nvPr userDrawn="1"/>
        </p:nvSpPr>
        <p:spPr>
          <a:xfrm>
            <a:off x="0" y="374576"/>
            <a:ext cx="214365" cy="1325563"/>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7" name="Group 6">
            <a:extLst>
              <a:ext uri="{FF2B5EF4-FFF2-40B4-BE49-F238E27FC236}">
                <a16:creationId xmlns:a16="http://schemas.microsoft.com/office/drawing/2014/main" id="{16E14D16-D2C8-EF07-B3C7-F23355A63C37}"/>
              </a:ext>
            </a:extLst>
          </p:cNvPr>
          <p:cNvGrpSpPr/>
          <p:nvPr userDrawn="1"/>
        </p:nvGrpSpPr>
        <p:grpSpPr>
          <a:xfrm>
            <a:off x="8624776" y="-23928"/>
            <a:ext cx="2862517" cy="386321"/>
            <a:chOff x="6254496" y="-18034"/>
            <a:chExt cx="2146888" cy="289741"/>
          </a:xfrm>
        </p:grpSpPr>
        <p:sp>
          <p:nvSpPr>
            <p:cNvPr id="8" name="Rectangle 7">
              <a:extLst>
                <a:ext uri="{FF2B5EF4-FFF2-40B4-BE49-F238E27FC236}">
                  <a16:creationId xmlns:a16="http://schemas.microsoft.com/office/drawing/2014/main" id="{AF06E086-F9FB-03F4-E377-5D767A6BE8AE}"/>
                </a:ext>
              </a:extLst>
            </p:cNvPr>
            <p:cNvSpPr/>
            <p:nvPr userDrawn="1"/>
          </p:nvSpPr>
          <p:spPr>
            <a:xfrm rot="5400000">
              <a:off x="7192087" y="-937589"/>
              <a:ext cx="271705" cy="2146888"/>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TextBox 3">
              <a:extLst>
                <a:ext uri="{FF2B5EF4-FFF2-40B4-BE49-F238E27FC236}">
                  <a16:creationId xmlns:a16="http://schemas.microsoft.com/office/drawing/2014/main" id="{7E6C699D-676F-B583-341B-B41C75A69B04}"/>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Tax</a:t>
              </a:r>
            </a:p>
          </p:txBody>
        </p:sp>
      </p:grpSp>
    </p:spTree>
    <p:extLst>
      <p:ext uri="{BB962C8B-B14F-4D97-AF65-F5344CB8AC3E}">
        <p14:creationId xmlns:p14="http://schemas.microsoft.com/office/powerpoint/2010/main" val="197225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86B3109B-E383-B1A3-D016-E91830EC9FC1}"/>
              </a:ext>
            </a:extLst>
          </p:cNvPr>
          <p:cNvSpPr/>
          <p:nvPr userDrawn="1"/>
        </p:nvSpPr>
        <p:spPr>
          <a:xfrm>
            <a:off x="-4498" y="2471838"/>
            <a:ext cx="643095" cy="1907887"/>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Google Shape;791;p60">
            <a:extLst>
              <a:ext uri="{FF2B5EF4-FFF2-40B4-BE49-F238E27FC236}">
                <a16:creationId xmlns:a16="http://schemas.microsoft.com/office/drawing/2014/main" id="{7E25D7E8-8F9B-CEEF-217B-598B9240A894}"/>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FINANCIAL ACCOUNTING, REPORTING &amp; ANALYSIS</a:t>
            </a:r>
            <a:endParaRPr/>
          </a:p>
        </p:txBody>
      </p:sp>
      <p:pic>
        <p:nvPicPr>
          <p:cNvPr id="4" name="Google Shape;16;p1">
            <a:extLst>
              <a:ext uri="{FF2B5EF4-FFF2-40B4-BE49-F238E27FC236}">
                <a16:creationId xmlns:a16="http://schemas.microsoft.com/office/drawing/2014/main" id="{559C151B-BFFB-F9A4-2E1D-B4C95C28BA7E}"/>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B59F0A2A-30D6-8358-BA8F-9C680BBE2270}"/>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139933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9BDA8061-63FF-414C-1BF7-7700D4208134}"/>
              </a:ext>
            </a:extLst>
          </p:cNvPr>
          <p:cNvSpPr/>
          <p:nvPr userDrawn="1"/>
        </p:nvSpPr>
        <p:spPr>
          <a:xfrm>
            <a:off x="0" y="365409"/>
            <a:ext cx="214365" cy="1325563"/>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EF5A6CA0-786C-DF93-8B3C-3B0E906C74A7}"/>
              </a:ext>
            </a:extLst>
          </p:cNvPr>
          <p:cNvSpPr/>
          <p:nvPr userDrawn="1"/>
        </p:nvSpPr>
        <p:spPr>
          <a:xfrm rot="5400000">
            <a:off x="9874905" y="-1250844"/>
            <a:ext cx="362271" cy="2862515"/>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Financial Accounting</a:t>
            </a:r>
          </a:p>
        </p:txBody>
      </p:sp>
    </p:spTree>
    <p:extLst>
      <p:ext uri="{BB962C8B-B14F-4D97-AF65-F5344CB8AC3E}">
        <p14:creationId xmlns:p14="http://schemas.microsoft.com/office/powerpoint/2010/main" val="1607668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D3AE5891-72B7-B468-BF95-501A981ADA09}"/>
              </a:ext>
            </a:extLst>
          </p:cNvPr>
          <p:cNvSpPr/>
          <p:nvPr userDrawn="1"/>
        </p:nvSpPr>
        <p:spPr>
          <a:xfrm>
            <a:off x="0" y="365125"/>
            <a:ext cx="214365" cy="1325563"/>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DDF2C5F8-402E-A818-FF86-D4BDE64B77AC}"/>
              </a:ext>
            </a:extLst>
          </p:cNvPr>
          <p:cNvSpPr/>
          <p:nvPr userDrawn="1"/>
        </p:nvSpPr>
        <p:spPr>
          <a:xfrm rot="5400000">
            <a:off x="9874905" y="-1248267"/>
            <a:ext cx="362271" cy="2862515"/>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Financial Accounting</a:t>
            </a:r>
          </a:p>
        </p:txBody>
      </p:sp>
    </p:spTree>
    <p:extLst>
      <p:ext uri="{BB962C8B-B14F-4D97-AF65-F5344CB8AC3E}">
        <p14:creationId xmlns:p14="http://schemas.microsoft.com/office/powerpoint/2010/main" val="229120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9DC5CB61-B68D-C814-38BF-B58CE3A3BC18}"/>
              </a:ext>
            </a:extLst>
          </p:cNvPr>
          <p:cNvSpPr/>
          <p:nvPr userDrawn="1"/>
        </p:nvSpPr>
        <p:spPr>
          <a:xfrm>
            <a:off x="425" y="2471838"/>
            <a:ext cx="643095" cy="1907887"/>
          </a:xfrm>
          <a:prstGeom prst="rect">
            <a:avLst/>
          </a:prstGeom>
          <a:solidFill>
            <a:srgbClr val="5627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998;p82">
            <a:extLst>
              <a:ext uri="{FF2B5EF4-FFF2-40B4-BE49-F238E27FC236}">
                <a16:creationId xmlns:a16="http://schemas.microsoft.com/office/drawing/2014/main" id="{A2D466CB-4F65-3970-3464-895CC1267548}"/>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BUSINESS MANAGEMENT &amp; STRATEGY</a:t>
            </a:r>
            <a:endParaRPr/>
          </a:p>
        </p:txBody>
      </p:sp>
      <p:pic>
        <p:nvPicPr>
          <p:cNvPr id="5" name="Google Shape;16;p1">
            <a:extLst>
              <a:ext uri="{FF2B5EF4-FFF2-40B4-BE49-F238E27FC236}">
                <a16:creationId xmlns:a16="http://schemas.microsoft.com/office/drawing/2014/main" id="{F1C43867-7618-50B1-F035-995C44EAD7DF}"/>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915438D5-A7D3-5C69-0A8D-2A343F85AE00}"/>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344104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ub-Section Divider">
  <p:cSld name="Sub-Section Divider">
    <p:spTree>
      <p:nvGrpSpPr>
        <p:cNvPr id="1" name="Shape 76"/>
        <p:cNvGrpSpPr/>
        <p:nvPr/>
      </p:nvGrpSpPr>
      <p:grpSpPr>
        <a:xfrm>
          <a:off x="0" y="0"/>
          <a:ext cx="0" cy="0"/>
          <a:chOff x="0" y="0"/>
          <a:chExt cx="0" cy="0"/>
        </a:xfrm>
      </p:grpSpPr>
      <p:sp>
        <p:nvSpPr>
          <p:cNvPr id="77" name="Google Shape;77;p179"/>
          <p:cNvSpPr txBox="1">
            <a:spLocks noGrp="1"/>
          </p:cNvSpPr>
          <p:nvPr>
            <p:ph type="body" idx="1"/>
          </p:nvPr>
        </p:nvSpPr>
        <p:spPr>
          <a:xfrm>
            <a:off x="963759" y="2471837"/>
            <a:ext cx="10397869" cy="190788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accent4"/>
              </a:buClr>
              <a:buSzPts val="3600"/>
              <a:buNone/>
              <a:defRPr sz="4800" b="1" cap="none">
                <a:solidFill>
                  <a:schemeClr val="accent4"/>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82" name="Google Shape;82;p179"/>
          <p:cNvSpPr txBox="1"/>
          <p:nvPr/>
        </p:nvSpPr>
        <p:spPr>
          <a:xfrm>
            <a:off x="4930938" y="6483003"/>
            <a:ext cx="2330125"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2022 The Ohio Society of CPAs</a:t>
            </a:r>
            <a:endParaRPr sz="1867" b="0" i="0" u="none" strike="noStrike" cap="none">
              <a:solidFill>
                <a:srgbClr val="000000"/>
              </a:solidFill>
              <a:latin typeface="Arial"/>
              <a:ea typeface="Arial"/>
              <a:cs typeface="Arial"/>
              <a:sym typeface="Arial"/>
            </a:endParaRPr>
          </a:p>
        </p:txBody>
      </p:sp>
      <p:pic>
        <p:nvPicPr>
          <p:cNvPr id="84" name="Google Shape;84;p179"/>
          <p:cNvPicPr preferRelativeResize="0"/>
          <p:nvPr/>
        </p:nvPicPr>
        <p:blipFill rotWithShape="1">
          <a:blip r:embed="rId2">
            <a:alphaModFix/>
          </a:blip>
          <a:srcRect/>
          <a:stretch/>
        </p:blipFill>
        <p:spPr>
          <a:xfrm>
            <a:off x="9362617" y="5633730"/>
            <a:ext cx="1999011" cy="484233"/>
          </a:xfrm>
          <a:prstGeom prst="rect">
            <a:avLst/>
          </a:prstGeom>
          <a:noFill/>
          <a:ln>
            <a:noFill/>
          </a:ln>
        </p:spPr>
      </p:pic>
      <p:grpSp>
        <p:nvGrpSpPr>
          <p:cNvPr id="2" name="Google Shape;19;p174">
            <a:extLst>
              <a:ext uri="{FF2B5EF4-FFF2-40B4-BE49-F238E27FC236}">
                <a16:creationId xmlns:a16="http://schemas.microsoft.com/office/drawing/2014/main" id="{C54D99D2-8D2F-378B-4E31-23B37E56C3C3}"/>
              </a:ext>
            </a:extLst>
          </p:cNvPr>
          <p:cNvGrpSpPr/>
          <p:nvPr userDrawn="1"/>
        </p:nvGrpSpPr>
        <p:grpSpPr>
          <a:xfrm rot="5400000">
            <a:off x="-557295" y="922420"/>
            <a:ext cx="1325563" cy="210976"/>
            <a:chOff x="113784" y="3891324"/>
            <a:chExt cx="1655188" cy="112445"/>
          </a:xfrm>
        </p:grpSpPr>
        <p:sp>
          <p:nvSpPr>
            <p:cNvPr id="3" name="Google Shape;20;p174">
              <a:extLst>
                <a:ext uri="{FF2B5EF4-FFF2-40B4-BE49-F238E27FC236}">
                  <a16:creationId xmlns:a16="http://schemas.microsoft.com/office/drawing/2014/main" id="{C73C13BD-493E-A3C6-3224-F70C2D3E3D67}"/>
                </a:ext>
              </a:extLst>
            </p:cNvPr>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 name="Google Shape;21;p174">
              <a:extLst>
                <a:ext uri="{FF2B5EF4-FFF2-40B4-BE49-F238E27FC236}">
                  <a16:creationId xmlns:a16="http://schemas.microsoft.com/office/drawing/2014/main" id="{109D8B64-414F-3CDC-72E6-B068D43FFE46}"/>
                </a:ext>
              </a:extLst>
            </p:cNvPr>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 name="Google Shape;22;p174">
              <a:extLst>
                <a:ext uri="{FF2B5EF4-FFF2-40B4-BE49-F238E27FC236}">
                  <a16:creationId xmlns:a16="http://schemas.microsoft.com/office/drawing/2014/main" id="{E44A9297-F1AE-BAFB-2E8E-0C526438548A}"/>
                </a:ext>
              </a:extLst>
            </p:cNvPr>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6" name="Rectangle 5">
            <a:extLst>
              <a:ext uri="{FF2B5EF4-FFF2-40B4-BE49-F238E27FC236}">
                <a16:creationId xmlns:a16="http://schemas.microsoft.com/office/drawing/2014/main" id="{948FD662-C28F-9316-246E-EA804B1D8035}"/>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lumMod val="50000"/>
                  </a:schemeClr>
                </a:solidFill>
              </a:rPr>
              <a:t>© 2023 All rights reserved | </a:t>
            </a:r>
            <a:r>
              <a:rPr lang="en-US" sz="800" b="1" dirty="0">
                <a:solidFill>
                  <a:schemeClr val="bg1">
                    <a:lumMod val="50000"/>
                  </a:schemeClr>
                </a:solidFill>
              </a:rPr>
              <a:t>Confidential</a:t>
            </a:r>
            <a:r>
              <a:rPr lang="en-US" sz="800" b="0" dirty="0">
                <a:solidFill>
                  <a:schemeClr val="bg1">
                    <a:lumMod val="50000"/>
                  </a:schemeClr>
                </a:solidFill>
              </a:rPr>
              <a:t> | The Ohio Society of CPAs</a:t>
            </a:r>
          </a:p>
        </p:txBody>
      </p:sp>
    </p:spTree>
    <p:extLst>
      <p:ext uri="{BB962C8B-B14F-4D97-AF65-F5344CB8AC3E}">
        <p14:creationId xmlns:p14="http://schemas.microsoft.com/office/powerpoint/2010/main" val="124326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D231ACD8-F051-5EBE-6B7C-887DC33AE27E}"/>
              </a:ext>
            </a:extLst>
          </p:cNvPr>
          <p:cNvSpPr/>
          <p:nvPr userDrawn="1"/>
        </p:nvSpPr>
        <p:spPr>
          <a:xfrm rot="5400000">
            <a:off x="9874901" y="-1259462"/>
            <a:ext cx="362271" cy="2862515"/>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Business Management</a:t>
            </a:r>
          </a:p>
        </p:txBody>
      </p:sp>
      <p:sp>
        <p:nvSpPr>
          <p:cNvPr id="7" name="Rectangle 6">
            <a:extLst>
              <a:ext uri="{FF2B5EF4-FFF2-40B4-BE49-F238E27FC236}">
                <a16:creationId xmlns:a16="http://schemas.microsoft.com/office/drawing/2014/main" id="{436305B5-B6E6-1E9E-6F94-24A1EC510BDF}"/>
              </a:ext>
            </a:extLst>
          </p:cNvPr>
          <p:cNvSpPr/>
          <p:nvPr userDrawn="1"/>
        </p:nvSpPr>
        <p:spPr>
          <a:xfrm>
            <a:off x="0" y="365125"/>
            <a:ext cx="214365" cy="1325563"/>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Tree>
    <p:extLst>
      <p:ext uri="{BB962C8B-B14F-4D97-AF65-F5344CB8AC3E}">
        <p14:creationId xmlns:p14="http://schemas.microsoft.com/office/powerpoint/2010/main" val="840157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6DEEDDA8-D146-58FF-2A57-BD41465734E4}"/>
              </a:ext>
            </a:extLst>
          </p:cNvPr>
          <p:cNvSpPr/>
          <p:nvPr userDrawn="1"/>
        </p:nvSpPr>
        <p:spPr>
          <a:xfrm>
            <a:off x="0" y="365125"/>
            <a:ext cx="214365" cy="1325563"/>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D231ACD8-F051-5EBE-6B7C-887DC33AE27E}"/>
              </a:ext>
            </a:extLst>
          </p:cNvPr>
          <p:cNvSpPr/>
          <p:nvPr userDrawn="1"/>
        </p:nvSpPr>
        <p:spPr>
          <a:xfrm rot="5400000">
            <a:off x="9874901" y="-1250007"/>
            <a:ext cx="362271" cy="2862515"/>
          </a:xfrm>
          <a:prstGeom prst="rect">
            <a:avLst/>
          </a:prstGeom>
          <a:solidFill>
            <a:srgbClr val="5627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Business Management</a:t>
            </a:r>
          </a:p>
        </p:txBody>
      </p:sp>
    </p:spTree>
    <p:extLst>
      <p:ext uri="{BB962C8B-B14F-4D97-AF65-F5344CB8AC3E}">
        <p14:creationId xmlns:p14="http://schemas.microsoft.com/office/powerpoint/2010/main" val="288046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0AD7666C-CAE7-98F7-CAA1-7DD9ECAB8A0B}"/>
              </a:ext>
            </a:extLst>
          </p:cNvPr>
          <p:cNvSpPr/>
          <p:nvPr userDrawn="1"/>
        </p:nvSpPr>
        <p:spPr>
          <a:xfrm>
            <a:off x="1" y="2475057"/>
            <a:ext cx="643095" cy="1907887"/>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1207;p106">
            <a:extLst>
              <a:ext uri="{FF2B5EF4-FFF2-40B4-BE49-F238E27FC236}">
                <a16:creationId xmlns:a16="http://schemas.microsoft.com/office/drawing/2014/main" id="{A58B8D35-2183-B40F-94C1-ECE1D44B405E}"/>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RISK MANAGEMENT &amp; FRAUD</a:t>
            </a:r>
            <a:endParaRPr/>
          </a:p>
        </p:txBody>
      </p:sp>
      <p:pic>
        <p:nvPicPr>
          <p:cNvPr id="5" name="Google Shape;16;p1">
            <a:extLst>
              <a:ext uri="{FF2B5EF4-FFF2-40B4-BE49-F238E27FC236}">
                <a16:creationId xmlns:a16="http://schemas.microsoft.com/office/drawing/2014/main" id="{46197873-33BD-B0F6-5140-90C270A4A8D5}"/>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BA6DCBC4-567C-3D4F-631E-700543BA113B}"/>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718079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7C599BB2-91D9-7891-FF06-ED344D9491DB}"/>
              </a:ext>
            </a:extLst>
          </p:cNvPr>
          <p:cNvSpPr/>
          <p:nvPr userDrawn="1"/>
        </p:nvSpPr>
        <p:spPr>
          <a:xfrm>
            <a:off x="2048" y="365125"/>
            <a:ext cx="214365" cy="1325563"/>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F74E5F52-EF2E-677F-09AB-ED80BEDEBF2A}"/>
              </a:ext>
            </a:extLst>
          </p:cNvPr>
          <p:cNvSpPr/>
          <p:nvPr userDrawn="1"/>
        </p:nvSpPr>
        <p:spPr>
          <a:xfrm rot="5400000">
            <a:off x="9700733" y="-1424170"/>
            <a:ext cx="362271" cy="3210857"/>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Risk Management &amp; Fraud</a:t>
            </a:r>
          </a:p>
        </p:txBody>
      </p:sp>
    </p:spTree>
    <p:extLst>
      <p:ext uri="{BB962C8B-B14F-4D97-AF65-F5344CB8AC3E}">
        <p14:creationId xmlns:p14="http://schemas.microsoft.com/office/powerpoint/2010/main" val="2229878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120151B5-74C3-A176-A5BA-FC4B5583342F}"/>
              </a:ext>
            </a:extLst>
          </p:cNvPr>
          <p:cNvSpPr/>
          <p:nvPr userDrawn="1"/>
        </p:nvSpPr>
        <p:spPr>
          <a:xfrm>
            <a:off x="2048" y="365125"/>
            <a:ext cx="214365" cy="1325563"/>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Rectangle 8">
            <a:extLst>
              <a:ext uri="{FF2B5EF4-FFF2-40B4-BE49-F238E27FC236}">
                <a16:creationId xmlns:a16="http://schemas.microsoft.com/office/drawing/2014/main" id="{493C61ED-FFBE-08D4-B800-A84CFC69B124}"/>
              </a:ext>
            </a:extLst>
          </p:cNvPr>
          <p:cNvSpPr/>
          <p:nvPr userDrawn="1"/>
        </p:nvSpPr>
        <p:spPr>
          <a:xfrm rot="5400000">
            <a:off x="9700733" y="-1424170"/>
            <a:ext cx="362271" cy="3210857"/>
          </a:xfrm>
          <a:prstGeom prst="rect">
            <a:avLst/>
          </a:prstGeom>
          <a:solidFill>
            <a:srgbClr val="F15A2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Risk Management &amp; Fraud</a:t>
            </a:r>
          </a:p>
        </p:txBody>
      </p:sp>
    </p:spTree>
    <p:extLst>
      <p:ext uri="{BB962C8B-B14F-4D97-AF65-F5344CB8AC3E}">
        <p14:creationId xmlns:p14="http://schemas.microsoft.com/office/powerpoint/2010/main" val="80481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3" name="Rectangle 2">
            <a:extLst>
              <a:ext uri="{FF2B5EF4-FFF2-40B4-BE49-F238E27FC236}">
                <a16:creationId xmlns:a16="http://schemas.microsoft.com/office/drawing/2014/main" id="{436A842C-1472-E864-AE72-E893B5830ED4}"/>
              </a:ext>
            </a:extLst>
          </p:cNvPr>
          <p:cNvSpPr/>
          <p:nvPr userDrawn="1"/>
        </p:nvSpPr>
        <p:spPr>
          <a:xfrm>
            <a:off x="-1740" y="2471838"/>
            <a:ext cx="643095" cy="1907887"/>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Google Shape;1247;p111">
            <a:extLst>
              <a:ext uri="{FF2B5EF4-FFF2-40B4-BE49-F238E27FC236}">
                <a16:creationId xmlns:a16="http://schemas.microsoft.com/office/drawing/2014/main" id="{D4EF35F6-2185-1DCA-AE55-CED060E828A8}"/>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TECHNOLOGY</a:t>
            </a:r>
            <a:endParaRPr/>
          </a:p>
        </p:txBody>
      </p:sp>
      <p:pic>
        <p:nvPicPr>
          <p:cNvPr id="4" name="Google Shape;16;p1">
            <a:extLst>
              <a:ext uri="{FF2B5EF4-FFF2-40B4-BE49-F238E27FC236}">
                <a16:creationId xmlns:a16="http://schemas.microsoft.com/office/drawing/2014/main" id="{44923C0D-B5B5-9848-E622-DD291289942D}"/>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9A6A1C57-2489-EF17-49B7-7500FF924A76}"/>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077442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0498D9D8-02A8-5891-1088-D5E972B0A09E}"/>
              </a:ext>
            </a:extLst>
          </p:cNvPr>
          <p:cNvSpPr/>
          <p:nvPr userDrawn="1"/>
        </p:nvSpPr>
        <p:spPr>
          <a:xfrm>
            <a:off x="0" y="365125"/>
            <a:ext cx="214365" cy="1325563"/>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Rectangle 8">
            <a:extLst>
              <a:ext uri="{FF2B5EF4-FFF2-40B4-BE49-F238E27FC236}">
                <a16:creationId xmlns:a16="http://schemas.microsoft.com/office/drawing/2014/main" id="{F48F62D4-F2A5-1078-E753-FAF89D40A036}"/>
              </a:ext>
            </a:extLst>
          </p:cNvPr>
          <p:cNvSpPr/>
          <p:nvPr userDrawn="1"/>
        </p:nvSpPr>
        <p:spPr>
          <a:xfrm rot="5400000">
            <a:off x="9700733" y="-1427749"/>
            <a:ext cx="362271" cy="3210857"/>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Technology</a:t>
            </a:r>
          </a:p>
        </p:txBody>
      </p:sp>
    </p:spTree>
    <p:extLst>
      <p:ext uri="{BB962C8B-B14F-4D97-AF65-F5344CB8AC3E}">
        <p14:creationId xmlns:p14="http://schemas.microsoft.com/office/powerpoint/2010/main" val="99196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4F15C5C9-8889-1396-7CB2-CA0EF5561C2D}"/>
              </a:ext>
            </a:extLst>
          </p:cNvPr>
          <p:cNvSpPr/>
          <p:nvPr userDrawn="1"/>
        </p:nvSpPr>
        <p:spPr>
          <a:xfrm>
            <a:off x="0" y="365125"/>
            <a:ext cx="214365" cy="1325563"/>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8BE98C9C-5B3E-0336-1783-410DCEF8ED3B}"/>
              </a:ext>
            </a:extLst>
          </p:cNvPr>
          <p:cNvSpPr/>
          <p:nvPr userDrawn="1"/>
        </p:nvSpPr>
        <p:spPr>
          <a:xfrm rot="5400000">
            <a:off x="9700733" y="-1427749"/>
            <a:ext cx="362271" cy="3210857"/>
          </a:xfrm>
          <a:prstGeom prst="rect">
            <a:avLst/>
          </a:prstGeom>
          <a:solidFill>
            <a:srgbClr val="2DA0A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Technology</a:t>
            </a:r>
          </a:p>
        </p:txBody>
      </p:sp>
    </p:spTree>
    <p:extLst>
      <p:ext uri="{BB962C8B-B14F-4D97-AF65-F5344CB8AC3E}">
        <p14:creationId xmlns:p14="http://schemas.microsoft.com/office/powerpoint/2010/main" val="3858254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AC7F3003-2B93-CFB3-29BB-E486CB77D09C}"/>
              </a:ext>
            </a:extLst>
          </p:cNvPr>
          <p:cNvSpPr/>
          <p:nvPr userDrawn="1"/>
        </p:nvSpPr>
        <p:spPr>
          <a:xfrm>
            <a:off x="-1936" y="2481553"/>
            <a:ext cx="643095" cy="1907887"/>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1331;p120">
            <a:extLst>
              <a:ext uri="{FF2B5EF4-FFF2-40B4-BE49-F238E27FC236}">
                <a16:creationId xmlns:a16="http://schemas.microsoft.com/office/drawing/2014/main" id="{C607D184-97D7-1E55-0A69-F482B1786249}"/>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TALENT MANAGEMENT &amp; HUMAN RESOURCES</a:t>
            </a:r>
            <a:endParaRPr/>
          </a:p>
        </p:txBody>
      </p:sp>
      <p:pic>
        <p:nvPicPr>
          <p:cNvPr id="5" name="Google Shape;16;p1">
            <a:extLst>
              <a:ext uri="{FF2B5EF4-FFF2-40B4-BE49-F238E27FC236}">
                <a16:creationId xmlns:a16="http://schemas.microsoft.com/office/drawing/2014/main" id="{25D3E3D0-166A-1D16-4C22-5637FFBE4941}"/>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7B536EEB-1C65-16AA-759E-512BFD4BC3B0}"/>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63012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16EBD3F8-ADBD-782B-236E-43A82A7F00E4}"/>
              </a:ext>
            </a:extLst>
          </p:cNvPr>
          <p:cNvSpPr/>
          <p:nvPr userDrawn="1"/>
        </p:nvSpPr>
        <p:spPr>
          <a:xfrm>
            <a:off x="-14939" y="374576"/>
            <a:ext cx="214365" cy="1325563"/>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8" name="Rectangle 7">
            <a:extLst>
              <a:ext uri="{FF2B5EF4-FFF2-40B4-BE49-F238E27FC236}">
                <a16:creationId xmlns:a16="http://schemas.microsoft.com/office/drawing/2014/main" id="{AF2869BC-E5E7-130A-DD95-D833C40396E6}"/>
              </a:ext>
            </a:extLst>
          </p:cNvPr>
          <p:cNvSpPr/>
          <p:nvPr userDrawn="1"/>
        </p:nvSpPr>
        <p:spPr>
          <a:xfrm rot="5400000">
            <a:off x="9700733" y="-1424171"/>
            <a:ext cx="362271" cy="3210857"/>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Talent Management &amp; HR</a:t>
            </a:r>
          </a:p>
        </p:txBody>
      </p:sp>
    </p:spTree>
    <p:extLst>
      <p:ext uri="{BB962C8B-B14F-4D97-AF65-F5344CB8AC3E}">
        <p14:creationId xmlns:p14="http://schemas.microsoft.com/office/powerpoint/2010/main" val="413767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ext 2 column">
  <p:cSld name="1_Text 2 column">
    <p:spTree>
      <p:nvGrpSpPr>
        <p:cNvPr id="1" name="Shape 91"/>
        <p:cNvGrpSpPr/>
        <p:nvPr/>
      </p:nvGrpSpPr>
      <p:grpSpPr>
        <a:xfrm>
          <a:off x="0" y="0"/>
          <a:ext cx="0" cy="0"/>
          <a:chOff x="0" y="0"/>
          <a:chExt cx="0" cy="0"/>
        </a:xfrm>
      </p:grpSpPr>
      <p:sp>
        <p:nvSpPr>
          <p:cNvPr id="92" name="Google Shape;92;p181"/>
          <p:cNvSpPr txBox="1">
            <a:spLocks noGrp="1"/>
          </p:cNvSpPr>
          <p:nvPr>
            <p:ph type="title"/>
          </p:nvPr>
        </p:nvSpPr>
        <p:spPr>
          <a:xfrm>
            <a:off x="665557" y="487684"/>
            <a:ext cx="10363200" cy="78644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1"/>
          <p:cNvSpPr txBox="1">
            <a:spLocks noGrp="1"/>
          </p:cNvSpPr>
          <p:nvPr>
            <p:ph type="body" idx="1"/>
          </p:nvPr>
        </p:nvSpPr>
        <p:spPr>
          <a:xfrm>
            <a:off x="665557" y="1602321"/>
            <a:ext cx="10363200" cy="4466167"/>
          </a:xfrm>
          <a:prstGeom prst="rect">
            <a:avLst/>
          </a:prstGeom>
          <a:noFill/>
          <a:ln>
            <a:noFill/>
          </a:ln>
        </p:spPr>
        <p:txBody>
          <a:bodyPr spcFirstLastPara="1" wrap="square" lIns="0" tIns="0" rIns="0" bIns="0" anchor="ctr" anchorCtr="0">
            <a:noAutofit/>
          </a:bodyPr>
          <a:lstStyle>
            <a:lvl1pPr marL="609585" lvl="0" indent="-304792" algn="l">
              <a:lnSpc>
                <a:spcPct val="100000"/>
              </a:lnSpc>
              <a:spcBef>
                <a:spcPts val="0"/>
              </a:spcBef>
              <a:spcAft>
                <a:spcPts val="0"/>
              </a:spcAft>
              <a:buClr>
                <a:schemeClr val="lt2"/>
              </a:buClr>
              <a:buSzPts val="2000"/>
              <a:buFont typeface="Arial"/>
              <a:buNone/>
              <a:defRPr sz="2667">
                <a:solidFill>
                  <a:schemeClr val="lt2"/>
                </a:solidFill>
              </a:defRPr>
            </a:lvl1pPr>
            <a:lvl2pPr marL="1219170" lvl="1" indent="-474121" algn="l">
              <a:lnSpc>
                <a:spcPct val="100000"/>
              </a:lnSpc>
              <a:spcBef>
                <a:spcPts val="1600"/>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57189" algn="l">
              <a:lnSpc>
                <a:spcPct val="90000"/>
              </a:lnSpc>
              <a:spcBef>
                <a:spcPts val="16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94" name="Google Shape;94;p181"/>
          <p:cNvSpPr txBox="1">
            <a:spLocks noGrp="1"/>
          </p:cNvSpPr>
          <p:nvPr>
            <p:ph type="sldNum" idx="12"/>
          </p:nvPr>
        </p:nvSpPr>
        <p:spPr>
          <a:xfrm>
            <a:off x="681440" y="6405743"/>
            <a:ext cx="285157" cy="3632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chemeClr val="lt2"/>
              </a:buClr>
              <a:buSzPts val="800"/>
              <a:buFont typeface="Arial"/>
              <a:buNone/>
              <a:defRPr sz="1067"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5058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A7FD8AA9-00D9-9232-FD28-353E9903B036}"/>
              </a:ext>
            </a:extLst>
          </p:cNvPr>
          <p:cNvSpPr/>
          <p:nvPr userDrawn="1"/>
        </p:nvSpPr>
        <p:spPr>
          <a:xfrm>
            <a:off x="0" y="365125"/>
            <a:ext cx="214365" cy="1325563"/>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4BCEE8FC-4256-266D-E70A-D013F63F720E}"/>
              </a:ext>
            </a:extLst>
          </p:cNvPr>
          <p:cNvSpPr/>
          <p:nvPr userDrawn="1"/>
        </p:nvSpPr>
        <p:spPr>
          <a:xfrm rot="5400000">
            <a:off x="9700733" y="-1424171"/>
            <a:ext cx="362271" cy="3210857"/>
          </a:xfrm>
          <a:prstGeom prst="rect">
            <a:avLst/>
          </a:prstGeom>
          <a:solidFill>
            <a:srgbClr val="2B5C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Talent Management &amp; HR</a:t>
            </a:r>
          </a:p>
        </p:txBody>
      </p:sp>
    </p:spTree>
    <p:extLst>
      <p:ext uri="{BB962C8B-B14F-4D97-AF65-F5344CB8AC3E}">
        <p14:creationId xmlns:p14="http://schemas.microsoft.com/office/powerpoint/2010/main" val="2844203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484FBAF1-F10A-E6A3-847C-59929F10BFE0}"/>
              </a:ext>
            </a:extLst>
          </p:cNvPr>
          <p:cNvSpPr/>
          <p:nvPr userDrawn="1"/>
        </p:nvSpPr>
        <p:spPr>
          <a:xfrm>
            <a:off x="-2565" y="2465403"/>
            <a:ext cx="643095" cy="1907887"/>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1624;p152">
            <a:extLst>
              <a:ext uri="{FF2B5EF4-FFF2-40B4-BE49-F238E27FC236}">
                <a16:creationId xmlns:a16="http://schemas.microsoft.com/office/drawing/2014/main" id="{9DCB9066-B782-1031-52E7-E6B4FE343797}"/>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ETHICS &amp; PROFESSIONAL STANDARDS</a:t>
            </a:r>
            <a:endParaRPr/>
          </a:p>
        </p:txBody>
      </p:sp>
      <p:pic>
        <p:nvPicPr>
          <p:cNvPr id="5" name="Google Shape;16;p1">
            <a:extLst>
              <a:ext uri="{FF2B5EF4-FFF2-40B4-BE49-F238E27FC236}">
                <a16:creationId xmlns:a16="http://schemas.microsoft.com/office/drawing/2014/main" id="{5F9A32F1-5DA5-8738-2109-6676042546A4}"/>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6" name="Rectangle 5">
            <a:extLst>
              <a:ext uri="{FF2B5EF4-FFF2-40B4-BE49-F238E27FC236}">
                <a16:creationId xmlns:a16="http://schemas.microsoft.com/office/drawing/2014/main" id="{749BA396-FEFD-E70D-FB2D-ECA911D5CF00}"/>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776354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CAC47378-CAE9-C86F-A391-573DD17882CF}"/>
              </a:ext>
            </a:extLst>
          </p:cNvPr>
          <p:cNvSpPr/>
          <p:nvPr userDrawn="1"/>
        </p:nvSpPr>
        <p:spPr>
          <a:xfrm>
            <a:off x="1883" y="365125"/>
            <a:ext cx="214365" cy="1325563"/>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7" name="Rectangle 6">
            <a:extLst>
              <a:ext uri="{FF2B5EF4-FFF2-40B4-BE49-F238E27FC236}">
                <a16:creationId xmlns:a16="http://schemas.microsoft.com/office/drawing/2014/main" id="{E1DDD30B-30B5-1E5F-24E7-2DD4C85AC7D5}"/>
              </a:ext>
            </a:extLst>
          </p:cNvPr>
          <p:cNvSpPr/>
          <p:nvPr userDrawn="1"/>
        </p:nvSpPr>
        <p:spPr>
          <a:xfrm rot="5400000">
            <a:off x="9399282" y="-1725622"/>
            <a:ext cx="362271" cy="3813759"/>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Ethics &amp; Professional Standards</a:t>
            </a:r>
          </a:p>
        </p:txBody>
      </p:sp>
    </p:spTree>
    <p:extLst>
      <p:ext uri="{BB962C8B-B14F-4D97-AF65-F5344CB8AC3E}">
        <p14:creationId xmlns:p14="http://schemas.microsoft.com/office/powerpoint/2010/main" val="3729047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0518E4B3-09D1-3B44-8A8B-3FC2F46637C2}"/>
              </a:ext>
            </a:extLst>
          </p:cNvPr>
          <p:cNvSpPr/>
          <p:nvPr userDrawn="1"/>
        </p:nvSpPr>
        <p:spPr>
          <a:xfrm>
            <a:off x="1883" y="365125"/>
            <a:ext cx="214365" cy="1325563"/>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8" name="Rectangle 7">
            <a:extLst>
              <a:ext uri="{FF2B5EF4-FFF2-40B4-BE49-F238E27FC236}">
                <a16:creationId xmlns:a16="http://schemas.microsoft.com/office/drawing/2014/main" id="{B1DE368E-F7A6-24C2-F3FC-90C29A9038A5}"/>
              </a:ext>
            </a:extLst>
          </p:cNvPr>
          <p:cNvSpPr/>
          <p:nvPr userDrawn="1"/>
        </p:nvSpPr>
        <p:spPr>
          <a:xfrm rot="5400000">
            <a:off x="9399282" y="-1725622"/>
            <a:ext cx="362271" cy="3813759"/>
          </a:xfrm>
          <a:prstGeom prst="rect">
            <a:avLst/>
          </a:prstGeom>
          <a:solidFill>
            <a:srgbClr val="E200C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Ethics &amp; Professional Standards</a:t>
            </a:r>
          </a:p>
        </p:txBody>
      </p:sp>
    </p:spTree>
    <p:extLst>
      <p:ext uri="{BB962C8B-B14F-4D97-AF65-F5344CB8AC3E}">
        <p14:creationId xmlns:p14="http://schemas.microsoft.com/office/powerpoint/2010/main" val="19968996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F783498F-8091-C20A-F499-A88BF3606C2E}"/>
              </a:ext>
            </a:extLst>
          </p:cNvPr>
          <p:cNvSpPr/>
          <p:nvPr userDrawn="1"/>
        </p:nvSpPr>
        <p:spPr>
          <a:xfrm>
            <a:off x="4327" y="2471837"/>
            <a:ext cx="643095" cy="1907887"/>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4" name="Google Shape;1738;p167">
            <a:extLst>
              <a:ext uri="{FF2B5EF4-FFF2-40B4-BE49-F238E27FC236}">
                <a16:creationId xmlns:a16="http://schemas.microsoft.com/office/drawing/2014/main" id="{491B15F8-0E1E-1CD6-5DFB-C5D03F9D11BB}"/>
              </a:ext>
            </a:extLst>
          </p:cNvPr>
          <p:cNvSpPr txBox="1">
            <a:spLocks noGrp="1"/>
          </p:cNvSpPr>
          <p:nvPr>
            <p:ph type="body" idx="1"/>
          </p:nvPr>
        </p:nvSpPr>
        <p:spPr>
          <a:xfrm>
            <a:off x="2893485" y="2472267"/>
            <a:ext cx="7606756" cy="1907117"/>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ESSENTIAL SKILLS &amp; PROFESSIONAL DEVELOPMENT</a:t>
            </a:r>
            <a:endParaRPr/>
          </a:p>
        </p:txBody>
      </p:sp>
      <p:pic>
        <p:nvPicPr>
          <p:cNvPr id="3" name="Google Shape;16;p1">
            <a:extLst>
              <a:ext uri="{FF2B5EF4-FFF2-40B4-BE49-F238E27FC236}">
                <a16:creationId xmlns:a16="http://schemas.microsoft.com/office/drawing/2014/main" id="{FF1A5C68-F822-DAF6-B871-01A2F26DF2A9}"/>
              </a:ext>
            </a:extLst>
          </p:cNvPr>
          <p:cNvPicPr preferRelativeResize="0"/>
          <p:nvPr userDrawn="1"/>
        </p:nvPicPr>
        <p:blipFill rotWithShape="1">
          <a:blip r:embed="rId2">
            <a:alphaModFix/>
            <a:biLevel thresh="25000"/>
          </a:blip>
          <a:srcRect/>
          <a:stretch/>
        </p:blipFill>
        <p:spPr>
          <a:xfrm>
            <a:off x="9363258" y="5630513"/>
            <a:ext cx="1999010" cy="484233"/>
          </a:xfrm>
          <a:prstGeom prst="rect">
            <a:avLst/>
          </a:prstGeom>
          <a:noFill/>
          <a:ln>
            <a:noFill/>
          </a:ln>
        </p:spPr>
      </p:pic>
      <p:sp>
        <p:nvSpPr>
          <p:cNvPr id="5" name="Rectangle 4">
            <a:extLst>
              <a:ext uri="{FF2B5EF4-FFF2-40B4-BE49-F238E27FC236}">
                <a16:creationId xmlns:a16="http://schemas.microsoft.com/office/drawing/2014/main" id="{6B83F7BB-7B8B-A6C7-C70F-39AD5A02EB8D}"/>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254585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5F4EC4A2-11EC-8B05-D8A1-E52C747C85F3}"/>
              </a:ext>
            </a:extLst>
          </p:cNvPr>
          <p:cNvSpPr/>
          <p:nvPr userDrawn="1"/>
        </p:nvSpPr>
        <p:spPr>
          <a:xfrm rot="5400000">
            <a:off x="9178219" y="-1947528"/>
            <a:ext cx="362271" cy="4255885"/>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Essential Skills &amp; Prof. Development</a:t>
            </a:r>
          </a:p>
        </p:txBody>
      </p:sp>
      <p:sp>
        <p:nvSpPr>
          <p:cNvPr id="7" name="Rectangle 6">
            <a:extLst>
              <a:ext uri="{FF2B5EF4-FFF2-40B4-BE49-F238E27FC236}">
                <a16:creationId xmlns:a16="http://schemas.microsoft.com/office/drawing/2014/main" id="{0600348F-D8C5-3093-4CAA-58F7A7A23BEF}"/>
              </a:ext>
            </a:extLst>
          </p:cNvPr>
          <p:cNvSpPr/>
          <p:nvPr userDrawn="1"/>
        </p:nvSpPr>
        <p:spPr>
          <a:xfrm>
            <a:off x="-441" y="361550"/>
            <a:ext cx="214365" cy="1325563"/>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Tree>
    <p:extLst>
      <p:ext uri="{BB962C8B-B14F-4D97-AF65-F5344CB8AC3E}">
        <p14:creationId xmlns:p14="http://schemas.microsoft.com/office/powerpoint/2010/main" val="1759023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67C6BAE8-AFF6-1861-6EA0-70C6F652DB19}"/>
              </a:ext>
            </a:extLst>
          </p:cNvPr>
          <p:cNvSpPr/>
          <p:nvPr userDrawn="1"/>
        </p:nvSpPr>
        <p:spPr>
          <a:xfrm>
            <a:off x="2679" y="365125"/>
            <a:ext cx="214365" cy="1325563"/>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8" name="Rectangle 7">
            <a:extLst>
              <a:ext uri="{FF2B5EF4-FFF2-40B4-BE49-F238E27FC236}">
                <a16:creationId xmlns:a16="http://schemas.microsoft.com/office/drawing/2014/main" id="{5F4EC4A2-11EC-8B05-D8A1-E52C747C85F3}"/>
              </a:ext>
            </a:extLst>
          </p:cNvPr>
          <p:cNvSpPr/>
          <p:nvPr userDrawn="1"/>
        </p:nvSpPr>
        <p:spPr>
          <a:xfrm rot="5400000">
            <a:off x="9178219" y="-1944952"/>
            <a:ext cx="362271" cy="4255885"/>
          </a:xfrm>
          <a:prstGeom prst="rect">
            <a:avLst/>
          </a:prstGeom>
          <a:solidFill>
            <a:srgbClr val="BD241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867" b="1"/>
              <a:t>Essential Skills &amp; Prof. Development</a:t>
            </a:r>
          </a:p>
        </p:txBody>
      </p:sp>
    </p:spTree>
    <p:extLst>
      <p:ext uri="{BB962C8B-B14F-4D97-AF65-F5344CB8AC3E}">
        <p14:creationId xmlns:p14="http://schemas.microsoft.com/office/powerpoint/2010/main" val="3887135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1"/>
        <p:cNvGrpSpPr/>
        <p:nvPr/>
      </p:nvGrpSpPr>
      <p:grpSpPr>
        <a:xfrm>
          <a:off x="0" y="0"/>
          <a:ext cx="0" cy="0"/>
          <a:chOff x="0" y="0"/>
          <a:chExt cx="0" cy="0"/>
        </a:xfrm>
      </p:grpSpPr>
      <p:sp>
        <p:nvSpPr>
          <p:cNvPr id="72" name="Google Shape;72;p178"/>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8"/>
          <p:cNvSpPr txBox="1">
            <a:spLocks noGrp="1"/>
          </p:cNvSpPr>
          <p:nvPr>
            <p:ph type="body" idx="1"/>
          </p:nvPr>
        </p:nvSpPr>
        <p:spPr>
          <a:xfrm>
            <a:off x="398488" y="1825626"/>
            <a:ext cx="5466413" cy="394430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rgbClr val="2C8F80"/>
              </a:buClr>
              <a:buSzPts val="1800"/>
              <a:buChar char="•"/>
              <a:defRPr/>
            </a:lvl1pPr>
            <a:lvl2pPr marL="1219170" lvl="1" indent="-457189" algn="l">
              <a:lnSpc>
                <a:spcPct val="90000"/>
              </a:lnSpc>
              <a:spcBef>
                <a:spcPts val="500"/>
              </a:spcBef>
              <a:spcAft>
                <a:spcPts val="0"/>
              </a:spcAft>
              <a:buClr>
                <a:schemeClr val="accent4"/>
              </a:buClr>
              <a:buSzPts val="1800"/>
              <a:buChar char="•"/>
              <a:defRPr/>
            </a:lvl2pPr>
            <a:lvl3pPr marL="1828754" lvl="2" indent="-457189" algn="l">
              <a:lnSpc>
                <a:spcPct val="90000"/>
              </a:lnSpc>
              <a:spcBef>
                <a:spcPts val="800"/>
              </a:spcBef>
              <a:spcAft>
                <a:spcPts val="0"/>
              </a:spcAft>
              <a:buClr>
                <a:srgbClr val="3D3D3D"/>
              </a:buClr>
              <a:buSzPts val="1800"/>
              <a:buChar char="•"/>
              <a:defRPr/>
            </a:lvl3pPr>
            <a:lvl4pPr marL="2438339" lvl="3" indent="-457189" algn="l">
              <a:lnSpc>
                <a:spcPct val="90000"/>
              </a:lnSpc>
              <a:spcBef>
                <a:spcPts val="533"/>
              </a:spcBef>
              <a:spcAft>
                <a:spcPts val="0"/>
              </a:spcAft>
              <a:buSzPts val="1800"/>
              <a:buChar char="•"/>
              <a:defRPr/>
            </a:lvl4pPr>
            <a:lvl5pPr marL="3047924" lvl="4" indent="-457189" algn="l">
              <a:lnSpc>
                <a:spcPct val="90000"/>
              </a:lnSpc>
              <a:spcBef>
                <a:spcPts val="533"/>
              </a:spcBef>
              <a:spcAft>
                <a:spcPts val="0"/>
              </a:spcAft>
              <a:buClr>
                <a:srgbClr val="3D3D3D"/>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178"/>
          <p:cNvSpPr txBox="1">
            <a:spLocks noGrp="1"/>
          </p:cNvSpPr>
          <p:nvPr>
            <p:ph type="body" idx="2"/>
          </p:nvPr>
        </p:nvSpPr>
        <p:spPr>
          <a:xfrm>
            <a:off x="6315856" y="1825626"/>
            <a:ext cx="5466413" cy="394430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rgbClr val="2C8F80"/>
              </a:buClr>
              <a:buSzPts val="1800"/>
              <a:buChar char="•"/>
              <a:defRPr/>
            </a:lvl1pPr>
            <a:lvl2pPr marL="1219170" lvl="1" indent="-457189" algn="l">
              <a:lnSpc>
                <a:spcPct val="90000"/>
              </a:lnSpc>
              <a:spcBef>
                <a:spcPts val="500"/>
              </a:spcBef>
              <a:spcAft>
                <a:spcPts val="0"/>
              </a:spcAft>
              <a:buClr>
                <a:schemeClr val="accent4"/>
              </a:buClr>
              <a:buSzPts val="1800"/>
              <a:buChar char="•"/>
              <a:defRPr/>
            </a:lvl2pPr>
            <a:lvl3pPr marL="1828754" lvl="2" indent="-457189" algn="l">
              <a:lnSpc>
                <a:spcPct val="90000"/>
              </a:lnSpc>
              <a:spcBef>
                <a:spcPts val="800"/>
              </a:spcBef>
              <a:spcAft>
                <a:spcPts val="0"/>
              </a:spcAft>
              <a:buClr>
                <a:srgbClr val="3D3D3D"/>
              </a:buClr>
              <a:buSzPts val="1800"/>
              <a:buChar char="•"/>
              <a:defRPr/>
            </a:lvl3pPr>
            <a:lvl4pPr marL="2438339" lvl="3" indent="-457189" algn="l">
              <a:lnSpc>
                <a:spcPct val="90000"/>
              </a:lnSpc>
              <a:spcBef>
                <a:spcPts val="533"/>
              </a:spcBef>
              <a:spcAft>
                <a:spcPts val="0"/>
              </a:spcAft>
              <a:buSzPts val="1800"/>
              <a:buChar char="•"/>
              <a:defRPr/>
            </a:lvl4pPr>
            <a:lvl5pPr marL="3047924" lvl="4" indent="-457189" algn="l">
              <a:lnSpc>
                <a:spcPct val="90000"/>
              </a:lnSpc>
              <a:spcBef>
                <a:spcPts val="533"/>
              </a:spcBef>
              <a:spcAft>
                <a:spcPts val="0"/>
              </a:spcAft>
              <a:buClr>
                <a:srgbClr val="3D3D3D"/>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5" name="Google Shape;75;p178"/>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4418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ub-Section Divider">
  <p:cSld name="Sub-Section Divider">
    <p:spTree>
      <p:nvGrpSpPr>
        <p:cNvPr id="1" name="Shape 76"/>
        <p:cNvGrpSpPr/>
        <p:nvPr/>
      </p:nvGrpSpPr>
      <p:grpSpPr>
        <a:xfrm>
          <a:off x="0" y="0"/>
          <a:ext cx="0" cy="0"/>
          <a:chOff x="0" y="0"/>
          <a:chExt cx="0" cy="0"/>
        </a:xfrm>
      </p:grpSpPr>
      <p:sp>
        <p:nvSpPr>
          <p:cNvPr id="77" name="Google Shape;77;p179"/>
          <p:cNvSpPr txBox="1">
            <a:spLocks noGrp="1"/>
          </p:cNvSpPr>
          <p:nvPr>
            <p:ph type="body" idx="1"/>
          </p:nvPr>
        </p:nvSpPr>
        <p:spPr>
          <a:xfrm>
            <a:off x="963759" y="2471837"/>
            <a:ext cx="10397869" cy="190788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accent4"/>
              </a:buClr>
              <a:buSzPts val="3600"/>
              <a:buNone/>
              <a:defRPr sz="4800" b="1" cap="none">
                <a:solidFill>
                  <a:schemeClr val="accent4"/>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78" name="Google Shape;78;p179"/>
          <p:cNvGrpSpPr/>
          <p:nvPr/>
        </p:nvGrpSpPr>
        <p:grpSpPr>
          <a:xfrm rot="5400000">
            <a:off x="-634967" y="3106805"/>
            <a:ext cx="1907888" cy="637951"/>
            <a:chOff x="113784" y="3891324"/>
            <a:chExt cx="1655188" cy="112445"/>
          </a:xfrm>
        </p:grpSpPr>
        <p:sp>
          <p:nvSpPr>
            <p:cNvPr id="79" name="Google Shape;79;p179"/>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0" name="Google Shape;80;p179"/>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1" name="Google Shape;81;p179"/>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82" name="Google Shape;82;p179"/>
          <p:cNvSpPr txBox="1"/>
          <p:nvPr/>
        </p:nvSpPr>
        <p:spPr>
          <a:xfrm>
            <a:off x="4930938" y="6483003"/>
            <a:ext cx="2330125"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2022 The Ohio Society of CPAs</a:t>
            </a:r>
            <a:endParaRPr sz="1867" b="0" i="0" u="none" strike="noStrike" cap="none">
              <a:solidFill>
                <a:srgbClr val="000000"/>
              </a:solidFill>
              <a:latin typeface="Arial"/>
              <a:ea typeface="Arial"/>
              <a:cs typeface="Arial"/>
              <a:sym typeface="Arial"/>
            </a:endParaRPr>
          </a:p>
        </p:txBody>
      </p:sp>
      <p:pic>
        <p:nvPicPr>
          <p:cNvPr id="84" name="Google Shape;84;p179"/>
          <p:cNvPicPr preferRelativeResize="0"/>
          <p:nvPr/>
        </p:nvPicPr>
        <p:blipFill rotWithShape="1">
          <a:blip r:embed="rId2">
            <a:alphaModFix/>
          </a:blip>
          <a:srcRect/>
          <a:stretch/>
        </p:blipFill>
        <p:spPr>
          <a:xfrm>
            <a:off x="9362617" y="5633730"/>
            <a:ext cx="1999011" cy="484233"/>
          </a:xfrm>
          <a:prstGeom prst="rect">
            <a:avLst/>
          </a:prstGeom>
          <a:noFill/>
          <a:ln>
            <a:noFill/>
          </a:ln>
        </p:spPr>
      </p:pic>
      <p:sp>
        <p:nvSpPr>
          <p:cNvPr id="3" name="Rectangle 2">
            <a:extLst>
              <a:ext uri="{FF2B5EF4-FFF2-40B4-BE49-F238E27FC236}">
                <a16:creationId xmlns:a16="http://schemas.microsoft.com/office/drawing/2014/main" id="{6B0144AE-E287-E3A3-594F-66F99D5DF9E2}"/>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lumMod val="50000"/>
                  </a:schemeClr>
                </a:solidFill>
              </a:rPr>
              <a:t>© 2023 All rights reserved | </a:t>
            </a:r>
            <a:r>
              <a:rPr lang="en-US" sz="800" b="1" dirty="0">
                <a:solidFill>
                  <a:schemeClr val="bg1">
                    <a:lumMod val="50000"/>
                  </a:schemeClr>
                </a:solidFill>
              </a:rPr>
              <a:t>Confidential</a:t>
            </a:r>
            <a:r>
              <a:rPr lang="en-US" sz="800" b="0" dirty="0">
                <a:solidFill>
                  <a:schemeClr val="bg1">
                    <a:lumMod val="50000"/>
                  </a:schemeClr>
                </a:solidFill>
              </a:rPr>
              <a:t> | The Ohio Society of CPAs</a:t>
            </a:r>
          </a:p>
        </p:txBody>
      </p:sp>
    </p:spTree>
    <p:extLst>
      <p:ext uri="{BB962C8B-B14F-4D97-AF65-F5344CB8AC3E}">
        <p14:creationId xmlns:p14="http://schemas.microsoft.com/office/powerpoint/2010/main" val="461709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146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35036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100"/>
        <p:cNvGrpSpPr/>
        <p:nvPr/>
      </p:nvGrpSpPr>
      <p:grpSpPr>
        <a:xfrm>
          <a:off x="0" y="0"/>
          <a:ext cx="0" cy="0"/>
          <a:chOff x="0" y="0"/>
          <a:chExt cx="0" cy="0"/>
        </a:xfrm>
      </p:grpSpPr>
      <p:pic>
        <p:nvPicPr>
          <p:cNvPr id="101" name="Google Shape;101;p184"/>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102" name="Google Shape;102;p184"/>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103" name="Google Shape;103;p184"/>
          <p:cNvSpPr txBox="1">
            <a:spLocks noGrp="1"/>
          </p:cNvSpPr>
          <p:nvPr>
            <p:ph type="body" idx="1"/>
          </p:nvPr>
        </p:nvSpPr>
        <p:spPr>
          <a:xfrm>
            <a:off x="808084" y="1304260"/>
            <a:ext cx="10553544" cy="428137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lt2"/>
              </a:buClr>
              <a:buSzPts val="3600"/>
              <a:buNone/>
              <a:defRPr sz="4800" b="0">
                <a:solidFill>
                  <a:schemeClr val="lt2"/>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109" name="Google Shape;109;p184"/>
          <p:cNvGrpSpPr/>
          <p:nvPr/>
        </p:nvGrpSpPr>
        <p:grpSpPr>
          <a:xfrm rot="5400000">
            <a:off x="-634967" y="3106805"/>
            <a:ext cx="1907888" cy="637951"/>
            <a:chOff x="113784" y="3891324"/>
            <a:chExt cx="1655188" cy="112445"/>
          </a:xfrm>
        </p:grpSpPr>
        <p:sp>
          <p:nvSpPr>
            <p:cNvPr id="110" name="Google Shape;110;p184"/>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1" name="Google Shape;111;p184"/>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2" name="Google Shape;112;p184"/>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113" name="Google Shape;113;p18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pic>
        <p:nvPicPr>
          <p:cNvPr id="29" name="Google Shape;16;p1">
            <a:extLst>
              <a:ext uri="{FF2B5EF4-FFF2-40B4-BE49-F238E27FC236}">
                <a16:creationId xmlns:a16="http://schemas.microsoft.com/office/drawing/2014/main" id="{E63A53E8-031A-4935-A141-0C4DA53B3CFA}"/>
              </a:ext>
            </a:extLst>
          </p:cNvPr>
          <p:cNvPicPr preferRelativeResize="0"/>
          <p:nvPr userDrawn="1"/>
        </p:nvPicPr>
        <p:blipFill rotWithShape="1">
          <a:blip r:embed="rId3">
            <a:alphaModFix/>
            <a:biLevel thresh="25000"/>
          </a:blip>
          <a:srcRect/>
          <a:stretch/>
        </p:blipFill>
        <p:spPr>
          <a:xfrm>
            <a:off x="208340" y="5892996"/>
            <a:ext cx="1503171" cy="364121"/>
          </a:xfrm>
          <a:prstGeom prst="rect">
            <a:avLst/>
          </a:prstGeom>
          <a:noFill/>
          <a:ln>
            <a:noFill/>
          </a:ln>
        </p:spPr>
      </p:pic>
      <p:sp>
        <p:nvSpPr>
          <p:cNvPr id="3" name="Rectangle 2">
            <a:extLst>
              <a:ext uri="{FF2B5EF4-FFF2-40B4-BE49-F238E27FC236}">
                <a16:creationId xmlns:a16="http://schemas.microsoft.com/office/drawing/2014/main" id="{8DB383F2-13E2-69A5-2B0A-8FF531105905}"/>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3604945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1"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4498158"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D820E11-F5AE-3E4F-A559-B794F624C9D9}"/>
              </a:ext>
            </a:extLst>
          </p:cNvPr>
          <p:cNvSpPr>
            <a:spLocks noGrp="1"/>
          </p:cNvSpPr>
          <p:nvPr>
            <p:ph sz="half" idx="10"/>
          </p:nvPr>
        </p:nvSpPr>
        <p:spPr>
          <a:xfrm>
            <a:off x="8081915"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867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80C0-D98B-EA43-86D1-48D2181063B9}"/>
              </a:ext>
            </a:extLst>
          </p:cNvPr>
          <p:cNvSpPr>
            <a:spLocks noGrp="1"/>
          </p:cNvSpPr>
          <p:nvPr>
            <p:ph type="title"/>
          </p:nvPr>
        </p:nvSpPr>
        <p:spPr>
          <a:xfrm>
            <a:off x="914400" y="356026"/>
            <a:ext cx="10363200" cy="9282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FD2-FBB6-4946-87E3-761AAA2310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028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77E6106-BE1D-344C-B2DF-BCB6A5CA5D97}"/>
              </a:ext>
            </a:extLst>
          </p:cNvPr>
          <p:cNvPicPr>
            <a:picLocks noChangeAspect="1"/>
          </p:cNvPicPr>
          <p:nvPr userDrawn="1"/>
        </p:nvPicPr>
        <p:blipFill rotWithShape="1">
          <a:blip r:embed="rId2" cstate="print">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l="13947" t="21939" r="756" b="26074"/>
          <a:stretch/>
        </p:blipFill>
        <p:spPr>
          <a:xfrm>
            <a:off x="0" y="-2"/>
            <a:ext cx="12192000" cy="6858002"/>
          </a:xfrm>
          <a:prstGeom prst="rect">
            <a:avLst/>
          </a:prstGeom>
        </p:spPr>
      </p:pic>
      <p:sp>
        <p:nvSpPr>
          <p:cNvPr id="7" name="Rectangle 6">
            <a:extLst>
              <a:ext uri="{FF2B5EF4-FFF2-40B4-BE49-F238E27FC236}">
                <a16:creationId xmlns:a16="http://schemas.microsoft.com/office/drawing/2014/main" id="{CBAE1531-BDFB-6547-8AD2-EA79829508E8}"/>
              </a:ext>
            </a:extLst>
          </p:cNvPr>
          <p:cNvSpPr/>
          <p:nvPr userDrawn="1"/>
        </p:nvSpPr>
        <p:spPr>
          <a:xfrm>
            <a:off x="-1" y="3669"/>
            <a:ext cx="9595492" cy="1710506"/>
          </a:xfrm>
          <a:prstGeom prst="rect">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Freeform 19">
            <a:extLst>
              <a:ext uri="{FF2B5EF4-FFF2-40B4-BE49-F238E27FC236}">
                <a16:creationId xmlns:a16="http://schemas.microsoft.com/office/drawing/2014/main" id="{E337147F-0747-634C-85FD-742687F4299D}"/>
              </a:ext>
            </a:extLst>
          </p:cNvPr>
          <p:cNvSpPr/>
          <p:nvPr userDrawn="1"/>
        </p:nvSpPr>
        <p:spPr>
          <a:xfrm>
            <a:off x="1856096" y="-1"/>
            <a:ext cx="10335904" cy="6858001"/>
          </a:xfrm>
          <a:custGeom>
            <a:avLst/>
            <a:gdLst>
              <a:gd name="connsiteX0" fmla="*/ 7738281 w 10335904"/>
              <a:gd name="connsiteY0" fmla="*/ 0 h 6858001"/>
              <a:gd name="connsiteX1" fmla="*/ 10335890 w 10335904"/>
              <a:gd name="connsiteY1" fmla="*/ 0 h 6858001"/>
              <a:gd name="connsiteX2" fmla="*/ 10335890 w 10335904"/>
              <a:gd name="connsiteY2" fmla="*/ 1713642 h 6858001"/>
              <a:gd name="connsiteX3" fmla="*/ 10335904 w 10335904"/>
              <a:gd name="connsiteY3" fmla="*/ 1713642 h 6858001"/>
              <a:gd name="connsiteX4" fmla="*/ 10335904 w 10335904"/>
              <a:gd name="connsiteY4" fmla="*/ 3417442 h 6858001"/>
              <a:gd name="connsiteX5" fmla="*/ 10335904 w 10335904"/>
              <a:gd name="connsiteY5" fmla="*/ 3434783 h 6858001"/>
              <a:gd name="connsiteX6" fmla="*/ 10335904 w 10335904"/>
              <a:gd name="connsiteY6" fmla="*/ 5131320 h 6858001"/>
              <a:gd name="connsiteX7" fmla="*/ 10335904 w 10335904"/>
              <a:gd name="connsiteY7" fmla="*/ 5144123 h 6858001"/>
              <a:gd name="connsiteX8" fmla="*/ 10335904 w 10335904"/>
              <a:gd name="connsiteY8" fmla="*/ 6858001 h 6858001"/>
              <a:gd name="connsiteX9" fmla="*/ 0 w 10335904"/>
              <a:gd name="connsiteY9" fmla="*/ 6858001 h 6858001"/>
              <a:gd name="connsiteX10" fmla="*/ 0 w 10335904"/>
              <a:gd name="connsiteY10" fmla="*/ 5131320 h 6858001"/>
              <a:gd name="connsiteX11" fmla="*/ 2306473 w 10335904"/>
              <a:gd name="connsiteY11" fmla="*/ 5131320 h 6858001"/>
              <a:gd name="connsiteX12" fmla="*/ 2306473 w 10335904"/>
              <a:gd name="connsiteY12" fmla="*/ 3417442 h 6858001"/>
              <a:gd name="connsiteX13" fmla="*/ 4913193 w 10335904"/>
              <a:gd name="connsiteY13" fmla="*/ 3417442 h 6858001"/>
              <a:gd name="connsiteX14" fmla="*/ 4913193 w 10335904"/>
              <a:gd name="connsiteY14" fmla="*/ 1713642 h 6858001"/>
              <a:gd name="connsiteX15" fmla="*/ 7738281 w 10335904"/>
              <a:gd name="connsiteY15" fmla="*/ 171364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5904" h="6858001">
                <a:moveTo>
                  <a:pt x="7738281" y="0"/>
                </a:moveTo>
                <a:lnTo>
                  <a:pt x="10335890" y="0"/>
                </a:lnTo>
                <a:lnTo>
                  <a:pt x="10335890" y="1713642"/>
                </a:lnTo>
                <a:lnTo>
                  <a:pt x="10335904" y="1713642"/>
                </a:lnTo>
                <a:lnTo>
                  <a:pt x="10335904" y="3417442"/>
                </a:lnTo>
                <a:lnTo>
                  <a:pt x="10335904" y="3434783"/>
                </a:lnTo>
                <a:lnTo>
                  <a:pt x="10335904" y="5131320"/>
                </a:lnTo>
                <a:lnTo>
                  <a:pt x="10335904" y="5144123"/>
                </a:lnTo>
                <a:lnTo>
                  <a:pt x="10335904" y="6858001"/>
                </a:lnTo>
                <a:lnTo>
                  <a:pt x="0" y="6858001"/>
                </a:lnTo>
                <a:lnTo>
                  <a:pt x="0" y="5131320"/>
                </a:lnTo>
                <a:lnTo>
                  <a:pt x="2306473" y="5131320"/>
                </a:lnTo>
                <a:lnTo>
                  <a:pt x="2306473" y="3417442"/>
                </a:lnTo>
                <a:lnTo>
                  <a:pt x="4913193" y="3417442"/>
                </a:lnTo>
                <a:lnTo>
                  <a:pt x="4913193" y="1713642"/>
                </a:lnTo>
                <a:lnTo>
                  <a:pt x="7738281" y="1713642"/>
                </a:lnTo>
                <a:close/>
              </a:path>
            </a:pathLst>
          </a:cu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11" name="Rectangle 10">
            <a:extLst>
              <a:ext uri="{FF2B5EF4-FFF2-40B4-BE49-F238E27FC236}">
                <a16:creationId xmlns:a16="http://schemas.microsoft.com/office/drawing/2014/main" id="{0F1796F9-9991-E942-9AB8-52B96E97734E}"/>
              </a:ext>
            </a:extLst>
          </p:cNvPr>
          <p:cNvSpPr/>
          <p:nvPr userDrawn="1"/>
        </p:nvSpPr>
        <p:spPr>
          <a:xfrm>
            <a:off x="1" y="5137760"/>
            <a:ext cx="1856096" cy="1713805"/>
          </a:xfrm>
          <a:prstGeom prst="rect">
            <a:avLst/>
          </a:prstGeom>
          <a:solidFill>
            <a:schemeClr val="accent3">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0207F9B-5221-9747-94BD-B7B485D1D771}"/>
              </a:ext>
            </a:extLst>
          </p:cNvPr>
          <p:cNvSpPr>
            <a:spLocks noGrp="1"/>
          </p:cNvSpPr>
          <p:nvPr userDrawn="1">
            <p:ph type="ctrTitle"/>
          </p:nvPr>
        </p:nvSpPr>
        <p:spPr>
          <a:xfrm>
            <a:off x="4254500" y="3539169"/>
            <a:ext cx="7562187" cy="1607154"/>
          </a:xfrm>
        </p:spPr>
        <p:txBody>
          <a:bodyPr anchor="b">
            <a:noAutofit/>
          </a:bodyPr>
          <a:lstStyle>
            <a:lvl1pPr algn="r">
              <a:lnSpc>
                <a:spcPts val="4240"/>
              </a:lnSpc>
              <a:defRPr sz="4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50BF5F0D-7550-7346-8938-F5E13746D14E}"/>
              </a:ext>
            </a:extLst>
          </p:cNvPr>
          <p:cNvSpPr>
            <a:spLocks noGrp="1"/>
          </p:cNvSpPr>
          <p:nvPr userDrawn="1">
            <p:ph type="subTitle" idx="1" hasCustomPrompt="1"/>
          </p:nvPr>
        </p:nvSpPr>
        <p:spPr>
          <a:xfrm>
            <a:off x="4254500" y="5289198"/>
            <a:ext cx="7562187" cy="563462"/>
          </a:xfrm>
        </p:spPr>
        <p:txBody>
          <a:bodyPr>
            <a:noAutofit/>
          </a:bodyPr>
          <a:lstStyle>
            <a:lvl1pPr marL="0" indent="0" algn="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39C5157D-0B2D-8F4A-804D-03154ACCF5CD}"/>
              </a:ext>
            </a:extLst>
          </p:cNvPr>
          <p:cNvPicPr>
            <a:picLocks noChangeAspect="1"/>
          </p:cNvPicPr>
          <p:nvPr userDrawn="1"/>
        </p:nvPicPr>
        <p:blipFill>
          <a:blip r:embed="rId3"/>
          <a:stretch>
            <a:fillRect/>
          </a:stretch>
        </p:blipFill>
        <p:spPr>
          <a:xfrm>
            <a:off x="9846911" y="572482"/>
            <a:ext cx="2073349" cy="495300"/>
          </a:xfrm>
          <a:prstGeom prst="rect">
            <a:avLst/>
          </a:prstGeom>
        </p:spPr>
      </p:pic>
      <p:sp>
        <p:nvSpPr>
          <p:cNvPr id="23" name="Freeform 22">
            <a:extLst>
              <a:ext uri="{FF2B5EF4-FFF2-40B4-BE49-F238E27FC236}">
                <a16:creationId xmlns:a16="http://schemas.microsoft.com/office/drawing/2014/main" id="{7657A0AE-BA19-5543-ABFC-07C945EB62AB}"/>
              </a:ext>
            </a:extLst>
          </p:cNvPr>
          <p:cNvSpPr/>
          <p:nvPr userDrawn="1"/>
        </p:nvSpPr>
        <p:spPr>
          <a:xfrm>
            <a:off x="0" y="1714248"/>
            <a:ext cx="6782937" cy="3423441"/>
          </a:xfrm>
          <a:custGeom>
            <a:avLst/>
            <a:gdLst>
              <a:gd name="connsiteX0" fmla="*/ 0 w 6782937"/>
              <a:gd name="connsiteY0" fmla="*/ 0 h 3423441"/>
              <a:gd name="connsiteX1" fmla="*/ 6782937 w 6782937"/>
              <a:gd name="connsiteY1" fmla="*/ 0 h 3423441"/>
              <a:gd name="connsiteX2" fmla="*/ 6782937 w 6782937"/>
              <a:gd name="connsiteY2" fmla="*/ 1703200 h 3423441"/>
              <a:gd name="connsiteX3" fmla="*/ 4165601 w 6782937"/>
              <a:gd name="connsiteY3" fmla="*/ 1703200 h 3423441"/>
              <a:gd name="connsiteX4" fmla="*/ 4165601 w 6782937"/>
              <a:gd name="connsiteY4" fmla="*/ 3423441 h 3423441"/>
              <a:gd name="connsiteX5" fmla="*/ 0 w 6782937"/>
              <a:gd name="connsiteY5" fmla="*/ 3423441 h 3423441"/>
              <a:gd name="connsiteX6" fmla="*/ 0 w 6782937"/>
              <a:gd name="connsiteY6" fmla="*/ 0 h 34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937" h="3423441">
                <a:moveTo>
                  <a:pt x="0" y="0"/>
                </a:moveTo>
                <a:lnTo>
                  <a:pt x="6782937" y="0"/>
                </a:lnTo>
                <a:lnTo>
                  <a:pt x="6782937" y="1703200"/>
                </a:lnTo>
                <a:lnTo>
                  <a:pt x="4165601" y="1703200"/>
                </a:lnTo>
                <a:lnTo>
                  <a:pt x="4165601" y="3423441"/>
                </a:lnTo>
                <a:lnTo>
                  <a:pt x="0" y="3423441"/>
                </a:ln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p>
        </p:txBody>
      </p:sp>
      <p:sp>
        <p:nvSpPr>
          <p:cNvPr id="4" name="Rectangle 3">
            <a:extLst>
              <a:ext uri="{FF2B5EF4-FFF2-40B4-BE49-F238E27FC236}">
                <a16:creationId xmlns:a16="http://schemas.microsoft.com/office/drawing/2014/main" id="{B45A3E2D-B7C1-CCCF-93CF-55D6B1919008}"/>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1263279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77E6106-BE1D-344C-B2DF-BCB6A5CA5D97}"/>
              </a:ext>
            </a:extLst>
          </p:cNvPr>
          <p:cNvPicPr>
            <a:picLocks noChangeAspect="1"/>
          </p:cNvPicPr>
          <p:nvPr userDrawn="1"/>
        </p:nvPicPr>
        <p:blipFill rotWithShape="1">
          <a:blip r:embed="rId2" cstate="print">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l="13947" t="21939" r="756" b="26074"/>
          <a:stretch/>
        </p:blipFill>
        <p:spPr>
          <a:xfrm>
            <a:off x="0" y="-2"/>
            <a:ext cx="12192000" cy="6858002"/>
          </a:xfrm>
          <a:prstGeom prst="rect">
            <a:avLst/>
          </a:prstGeom>
        </p:spPr>
      </p:pic>
      <p:sp>
        <p:nvSpPr>
          <p:cNvPr id="7" name="Rectangle 6">
            <a:extLst>
              <a:ext uri="{FF2B5EF4-FFF2-40B4-BE49-F238E27FC236}">
                <a16:creationId xmlns:a16="http://schemas.microsoft.com/office/drawing/2014/main" id="{CBAE1531-BDFB-6547-8AD2-EA79829508E8}"/>
              </a:ext>
            </a:extLst>
          </p:cNvPr>
          <p:cNvSpPr/>
          <p:nvPr userDrawn="1"/>
        </p:nvSpPr>
        <p:spPr>
          <a:xfrm>
            <a:off x="-1" y="3669"/>
            <a:ext cx="9595492" cy="1710506"/>
          </a:xfrm>
          <a:prstGeom prst="rect">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Freeform 19">
            <a:extLst>
              <a:ext uri="{FF2B5EF4-FFF2-40B4-BE49-F238E27FC236}">
                <a16:creationId xmlns:a16="http://schemas.microsoft.com/office/drawing/2014/main" id="{E337147F-0747-634C-85FD-742687F4299D}"/>
              </a:ext>
            </a:extLst>
          </p:cNvPr>
          <p:cNvSpPr/>
          <p:nvPr userDrawn="1"/>
        </p:nvSpPr>
        <p:spPr>
          <a:xfrm>
            <a:off x="1856096" y="-1"/>
            <a:ext cx="10335904" cy="6858001"/>
          </a:xfrm>
          <a:custGeom>
            <a:avLst/>
            <a:gdLst>
              <a:gd name="connsiteX0" fmla="*/ 7738281 w 10335904"/>
              <a:gd name="connsiteY0" fmla="*/ 0 h 6858001"/>
              <a:gd name="connsiteX1" fmla="*/ 10335890 w 10335904"/>
              <a:gd name="connsiteY1" fmla="*/ 0 h 6858001"/>
              <a:gd name="connsiteX2" fmla="*/ 10335890 w 10335904"/>
              <a:gd name="connsiteY2" fmla="*/ 1713642 h 6858001"/>
              <a:gd name="connsiteX3" fmla="*/ 10335904 w 10335904"/>
              <a:gd name="connsiteY3" fmla="*/ 1713642 h 6858001"/>
              <a:gd name="connsiteX4" fmla="*/ 10335904 w 10335904"/>
              <a:gd name="connsiteY4" fmla="*/ 3417442 h 6858001"/>
              <a:gd name="connsiteX5" fmla="*/ 10335904 w 10335904"/>
              <a:gd name="connsiteY5" fmla="*/ 3434783 h 6858001"/>
              <a:gd name="connsiteX6" fmla="*/ 10335904 w 10335904"/>
              <a:gd name="connsiteY6" fmla="*/ 5131320 h 6858001"/>
              <a:gd name="connsiteX7" fmla="*/ 10335904 w 10335904"/>
              <a:gd name="connsiteY7" fmla="*/ 5144123 h 6858001"/>
              <a:gd name="connsiteX8" fmla="*/ 10335904 w 10335904"/>
              <a:gd name="connsiteY8" fmla="*/ 6858001 h 6858001"/>
              <a:gd name="connsiteX9" fmla="*/ 0 w 10335904"/>
              <a:gd name="connsiteY9" fmla="*/ 6858001 h 6858001"/>
              <a:gd name="connsiteX10" fmla="*/ 0 w 10335904"/>
              <a:gd name="connsiteY10" fmla="*/ 5131320 h 6858001"/>
              <a:gd name="connsiteX11" fmla="*/ 2306473 w 10335904"/>
              <a:gd name="connsiteY11" fmla="*/ 5131320 h 6858001"/>
              <a:gd name="connsiteX12" fmla="*/ 2306473 w 10335904"/>
              <a:gd name="connsiteY12" fmla="*/ 3417442 h 6858001"/>
              <a:gd name="connsiteX13" fmla="*/ 4913193 w 10335904"/>
              <a:gd name="connsiteY13" fmla="*/ 3417442 h 6858001"/>
              <a:gd name="connsiteX14" fmla="*/ 4913193 w 10335904"/>
              <a:gd name="connsiteY14" fmla="*/ 1713642 h 6858001"/>
              <a:gd name="connsiteX15" fmla="*/ 7738281 w 10335904"/>
              <a:gd name="connsiteY15" fmla="*/ 171364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5904" h="6858001">
                <a:moveTo>
                  <a:pt x="7738281" y="0"/>
                </a:moveTo>
                <a:lnTo>
                  <a:pt x="10335890" y="0"/>
                </a:lnTo>
                <a:lnTo>
                  <a:pt x="10335890" y="1713642"/>
                </a:lnTo>
                <a:lnTo>
                  <a:pt x="10335904" y="1713642"/>
                </a:lnTo>
                <a:lnTo>
                  <a:pt x="10335904" y="3417442"/>
                </a:lnTo>
                <a:lnTo>
                  <a:pt x="10335904" y="3434783"/>
                </a:lnTo>
                <a:lnTo>
                  <a:pt x="10335904" y="5131320"/>
                </a:lnTo>
                <a:lnTo>
                  <a:pt x="10335904" y="5144123"/>
                </a:lnTo>
                <a:lnTo>
                  <a:pt x="10335904" y="6858001"/>
                </a:lnTo>
                <a:lnTo>
                  <a:pt x="0" y="6858001"/>
                </a:lnTo>
                <a:lnTo>
                  <a:pt x="0" y="5131320"/>
                </a:lnTo>
                <a:lnTo>
                  <a:pt x="2306473" y="5131320"/>
                </a:lnTo>
                <a:lnTo>
                  <a:pt x="2306473" y="3417442"/>
                </a:lnTo>
                <a:lnTo>
                  <a:pt x="4913193" y="3417442"/>
                </a:lnTo>
                <a:lnTo>
                  <a:pt x="4913193" y="1713642"/>
                </a:lnTo>
                <a:lnTo>
                  <a:pt x="7738281" y="1713642"/>
                </a:lnTo>
                <a:close/>
              </a:path>
            </a:pathLst>
          </a:cu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11" name="Rectangle 10">
            <a:extLst>
              <a:ext uri="{FF2B5EF4-FFF2-40B4-BE49-F238E27FC236}">
                <a16:creationId xmlns:a16="http://schemas.microsoft.com/office/drawing/2014/main" id="{0F1796F9-9991-E942-9AB8-52B96E97734E}"/>
              </a:ext>
            </a:extLst>
          </p:cNvPr>
          <p:cNvSpPr/>
          <p:nvPr userDrawn="1"/>
        </p:nvSpPr>
        <p:spPr>
          <a:xfrm>
            <a:off x="1" y="5137760"/>
            <a:ext cx="1856096" cy="1713805"/>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a:extLst>
              <a:ext uri="{FF2B5EF4-FFF2-40B4-BE49-F238E27FC236}">
                <a16:creationId xmlns:a16="http://schemas.microsoft.com/office/drawing/2014/main" id="{39C5157D-0B2D-8F4A-804D-03154ACCF5CD}"/>
              </a:ext>
            </a:extLst>
          </p:cNvPr>
          <p:cNvPicPr>
            <a:picLocks noChangeAspect="1"/>
          </p:cNvPicPr>
          <p:nvPr userDrawn="1"/>
        </p:nvPicPr>
        <p:blipFill>
          <a:blip r:embed="rId3"/>
          <a:stretch>
            <a:fillRect/>
          </a:stretch>
        </p:blipFill>
        <p:spPr>
          <a:xfrm>
            <a:off x="9846911" y="572482"/>
            <a:ext cx="2073349" cy="495300"/>
          </a:xfrm>
          <a:prstGeom prst="rect">
            <a:avLst/>
          </a:prstGeom>
        </p:spPr>
      </p:pic>
      <p:sp>
        <p:nvSpPr>
          <p:cNvPr id="23" name="Freeform 22">
            <a:extLst>
              <a:ext uri="{FF2B5EF4-FFF2-40B4-BE49-F238E27FC236}">
                <a16:creationId xmlns:a16="http://schemas.microsoft.com/office/drawing/2014/main" id="{7657A0AE-BA19-5543-ABFC-07C945EB62AB}"/>
              </a:ext>
            </a:extLst>
          </p:cNvPr>
          <p:cNvSpPr/>
          <p:nvPr userDrawn="1"/>
        </p:nvSpPr>
        <p:spPr>
          <a:xfrm>
            <a:off x="0" y="1714248"/>
            <a:ext cx="6782937" cy="3423441"/>
          </a:xfrm>
          <a:custGeom>
            <a:avLst/>
            <a:gdLst>
              <a:gd name="connsiteX0" fmla="*/ 0 w 6782937"/>
              <a:gd name="connsiteY0" fmla="*/ 0 h 3423441"/>
              <a:gd name="connsiteX1" fmla="*/ 6782937 w 6782937"/>
              <a:gd name="connsiteY1" fmla="*/ 0 h 3423441"/>
              <a:gd name="connsiteX2" fmla="*/ 6782937 w 6782937"/>
              <a:gd name="connsiteY2" fmla="*/ 1703200 h 3423441"/>
              <a:gd name="connsiteX3" fmla="*/ 4165601 w 6782937"/>
              <a:gd name="connsiteY3" fmla="*/ 1703200 h 3423441"/>
              <a:gd name="connsiteX4" fmla="*/ 4165601 w 6782937"/>
              <a:gd name="connsiteY4" fmla="*/ 3423441 h 3423441"/>
              <a:gd name="connsiteX5" fmla="*/ 0 w 6782937"/>
              <a:gd name="connsiteY5" fmla="*/ 3423441 h 3423441"/>
              <a:gd name="connsiteX6" fmla="*/ 0 w 6782937"/>
              <a:gd name="connsiteY6" fmla="*/ 0 h 34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937" h="3423441">
                <a:moveTo>
                  <a:pt x="0" y="0"/>
                </a:moveTo>
                <a:lnTo>
                  <a:pt x="6782937" y="0"/>
                </a:lnTo>
                <a:lnTo>
                  <a:pt x="6782937" y="1703200"/>
                </a:lnTo>
                <a:lnTo>
                  <a:pt x="4165601" y="1703200"/>
                </a:lnTo>
                <a:lnTo>
                  <a:pt x="4165601" y="3423441"/>
                </a:lnTo>
                <a:lnTo>
                  <a:pt x="0" y="3423441"/>
                </a:lnTo>
                <a:lnTo>
                  <a:pt x="0" y="0"/>
                </a:lnTo>
                <a:close/>
              </a:path>
            </a:pathLst>
          </a:custGeom>
          <a:solidFill>
            <a:schemeClr val="accent2">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p>
        </p:txBody>
      </p:sp>
      <p:sp>
        <p:nvSpPr>
          <p:cNvPr id="4" name="TextBox 3">
            <a:extLst>
              <a:ext uri="{FF2B5EF4-FFF2-40B4-BE49-F238E27FC236}">
                <a16:creationId xmlns:a16="http://schemas.microsoft.com/office/drawing/2014/main" id="{6AE36EF0-8C29-EA4D-9011-707B9A2643D6}"/>
              </a:ext>
            </a:extLst>
          </p:cNvPr>
          <p:cNvSpPr txBox="1"/>
          <p:nvPr userDrawn="1"/>
        </p:nvSpPr>
        <p:spPr>
          <a:xfrm>
            <a:off x="4361202" y="3852643"/>
            <a:ext cx="2380780" cy="584775"/>
          </a:xfrm>
          <a:prstGeom prst="rect">
            <a:avLst/>
          </a:prstGeom>
          <a:noFill/>
        </p:spPr>
        <p:txBody>
          <a:bodyPr wrap="none" rtlCol="0">
            <a:spAutoFit/>
          </a:bodyPr>
          <a:lstStyle/>
          <a:p>
            <a:r>
              <a:rPr lang="en-US" sz="3200" spc="600">
                <a:solidFill>
                  <a:schemeClr val="bg1"/>
                </a:solidFill>
              </a:rPr>
              <a:t>AGENDA</a:t>
            </a:r>
          </a:p>
        </p:txBody>
      </p:sp>
      <p:sp>
        <p:nvSpPr>
          <p:cNvPr id="21" name="Content Placeholder 2">
            <a:extLst>
              <a:ext uri="{FF2B5EF4-FFF2-40B4-BE49-F238E27FC236}">
                <a16:creationId xmlns:a16="http://schemas.microsoft.com/office/drawing/2014/main" id="{546DE292-EB2D-E149-9692-855E2E284CE2}"/>
              </a:ext>
            </a:extLst>
          </p:cNvPr>
          <p:cNvSpPr>
            <a:spLocks noGrp="1"/>
          </p:cNvSpPr>
          <p:nvPr>
            <p:ph idx="1"/>
          </p:nvPr>
        </p:nvSpPr>
        <p:spPr>
          <a:xfrm>
            <a:off x="7175500" y="2051694"/>
            <a:ext cx="4102100" cy="4186673"/>
          </a:xfrm>
        </p:spPr>
        <p:txBody>
          <a:bodyPr anchor="ct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8949DFC3-3D58-0327-5A38-B64BAD454BDF}"/>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387582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472529-0C88-C345-8CB5-754D14EAC6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22" r="4481" b="2359"/>
          <a:stretch/>
        </p:blipFill>
        <p:spPr>
          <a:xfrm>
            <a:off x="0" y="-2"/>
            <a:ext cx="12192000" cy="6858003"/>
          </a:xfrm>
          <a:prstGeom prst="rect">
            <a:avLst/>
          </a:prstGeom>
        </p:spPr>
      </p:pic>
      <p:sp>
        <p:nvSpPr>
          <p:cNvPr id="5" name="Rectangle 4">
            <a:extLst>
              <a:ext uri="{FF2B5EF4-FFF2-40B4-BE49-F238E27FC236}">
                <a16:creationId xmlns:a16="http://schemas.microsoft.com/office/drawing/2014/main" id="{6422250F-E031-B546-8BE8-A4BD9950600F}"/>
              </a:ext>
            </a:extLst>
          </p:cNvPr>
          <p:cNvSpPr/>
          <p:nvPr userDrawn="1"/>
        </p:nvSpPr>
        <p:spPr>
          <a:xfrm>
            <a:off x="914400" y="1"/>
            <a:ext cx="112776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956FFBA9-837A-EA49-8B06-1A1722703C23}"/>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4" name="Rectangle 3">
            <a:extLst>
              <a:ext uri="{FF2B5EF4-FFF2-40B4-BE49-F238E27FC236}">
                <a16:creationId xmlns:a16="http://schemas.microsoft.com/office/drawing/2014/main" id="{21E8C03F-E259-9445-BEA2-446CAEFC18FF}"/>
              </a:ext>
            </a:extLst>
          </p:cNvPr>
          <p:cNvSpPr/>
          <p:nvPr userDrawn="1"/>
        </p:nvSpPr>
        <p:spPr>
          <a:xfrm>
            <a:off x="0" y="0"/>
            <a:ext cx="914400" cy="6858001"/>
          </a:xfrm>
          <a:prstGeom prst="rect">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F5AAEEC-4EAF-6A42-899E-FC04B863D17B}"/>
              </a:ext>
            </a:extLst>
          </p:cNvPr>
          <p:cNvSpPr>
            <a:spLocks noGrp="1"/>
          </p:cNvSpPr>
          <p:nvPr>
            <p:ph type="title" hasCustomPrompt="1"/>
          </p:nvPr>
        </p:nvSpPr>
        <p:spPr>
          <a:xfrm>
            <a:off x="1367481" y="572482"/>
            <a:ext cx="7878120" cy="2387614"/>
          </a:xfrm>
        </p:spPr>
        <p:txBody>
          <a:bodyPr anchor="b">
            <a:noAutofit/>
          </a:bodyPr>
          <a:lstStyle>
            <a:lvl1pPr>
              <a:lnSpc>
                <a:spcPts val="4240"/>
              </a:lnSpc>
              <a:defRPr sz="4800">
                <a:solidFill>
                  <a:schemeClr val="bg2"/>
                </a:solidFill>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850A59B3-B89E-F849-B1DD-4EFD7099DD6D}"/>
              </a:ext>
            </a:extLst>
          </p:cNvPr>
          <p:cNvSpPr>
            <a:spLocks noGrp="1"/>
          </p:cNvSpPr>
          <p:nvPr>
            <p:ph type="body" idx="1"/>
          </p:nvPr>
        </p:nvSpPr>
        <p:spPr>
          <a:xfrm>
            <a:off x="1367480" y="3020950"/>
            <a:ext cx="7878121" cy="988998"/>
          </a:xfrm>
        </p:spPr>
        <p:txBody>
          <a:bodyPr>
            <a:noAutofit/>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1C899823-000D-16E9-E103-AF6570220789}"/>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3582417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Te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472529-0C88-C345-8CB5-754D14EAC6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22" r="4481" b="2359"/>
          <a:stretch/>
        </p:blipFill>
        <p:spPr>
          <a:xfrm>
            <a:off x="0" y="-2"/>
            <a:ext cx="12192000" cy="6858003"/>
          </a:xfrm>
          <a:prstGeom prst="rect">
            <a:avLst/>
          </a:prstGeom>
        </p:spPr>
      </p:pic>
      <p:sp>
        <p:nvSpPr>
          <p:cNvPr id="5" name="Rectangle 4">
            <a:extLst>
              <a:ext uri="{FF2B5EF4-FFF2-40B4-BE49-F238E27FC236}">
                <a16:creationId xmlns:a16="http://schemas.microsoft.com/office/drawing/2014/main" id="{6422250F-E031-B546-8BE8-A4BD9950600F}"/>
              </a:ext>
            </a:extLst>
          </p:cNvPr>
          <p:cNvSpPr/>
          <p:nvPr userDrawn="1"/>
        </p:nvSpPr>
        <p:spPr>
          <a:xfrm>
            <a:off x="914400" y="1"/>
            <a:ext cx="112776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956FFBA9-837A-EA49-8B06-1A1722703C23}"/>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4" name="Rectangle 3">
            <a:extLst>
              <a:ext uri="{FF2B5EF4-FFF2-40B4-BE49-F238E27FC236}">
                <a16:creationId xmlns:a16="http://schemas.microsoft.com/office/drawing/2014/main" id="{21E8C03F-E259-9445-BEA2-446CAEFC18FF}"/>
              </a:ext>
            </a:extLst>
          </p:cNvPr>
          <p:cNvSpPr/>
          <p:nvPr userDrawn="1"/>
        </p:nvSpPr>
        <p:spPr>
          <a:xfrm>
            <a:off x="0" y="0"/>
            <a:ext cx="914400" cy="6858001"/>
          </a:xfrm>
          <a:prstGeom prst="rect">
            <a:avLst/>
          </a:pr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F5AAEEC-4EAF-6A42-899E-FC04B863D17B}"/>
              </a:ext>
            </a:extLst>
          </p:cNvPr>
          <p:cNvSpPr>
            <a:spLocks noGrp="1"/>
          </p:cNvSpPr>
          <p:nvPr>
            <p:ph type="title" hasCustomPrompt="1"/>
          </p:nvPr>
        </p:nvSpPr>
        <p:spPr>
          <a:xfrm>
            <a:off x="1367481" y="572482"/>
            <a:ext cx="7878120" cy="2387614"/>
          </a:xfrm>
        </p:spPr>
        <p:txBody>
          <a:bodyPr anchor="b">
            <a:noAutofit/>
          </a:bodyPr>
          <a:lstStyle>
            <a:lvl1pPr>
              <a:lnSpc>
                <a:spcPts val="4240"/>
              </a:lnSpc>
              <a:defRPr sz="4800">
                <a:solidFill>
                  <a:schemeClr val="bg2"/>
                </a:solidFill>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850A59B3-B89E-F849-B1DD-4EFD7099DD6D}"/>
              </a:ext>
            </a:extLst>
          </p:cNvPr>
          <p:cNvSpPr>
            <a:spLocks noGrp="1"/>
          </p:cNvSpPr>
          <p:nvPr>
            <p:ph type="body" idx="1"/>
          </p:nvPr>
        </p:nvSpPr>
        <p:spPr>
          <a:xfrm>
            <a:off x="1367480" y="3020950"/>
            <a:ext cx="7878121" cy="988998"/>
          </a:xfrm>
        </p:spPr>
        <p:txBody>
          <a:bodyPr>
            <a:noAutofit/>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50AA2A57-5D81-AA08-B43B-3C3C81C59B53}"/>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1351597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Nav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472529-0C88-C345-8CB5-754D14EAC6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22" r="4481" b="2359"/>
          <a:stretch/>
        </p:blipFill>
        <p:spPr>
          <a:xfrm>
            <a:off x="0" y="-2"/>
            <a:ext cx="12192000" cy="6858003"/>
          </a:xfrm>
          <a:prstGeom prst="rect">
            <a:avLst/>
          </a:prstGeom>
        </p:spPr>
      </p:pic>
      <p:sp>
        <p:nvSpPr>
          <p:cNvPr id="5" name="Rectangle 4">
            <a:extLst>
              <a:ext uri="{FF2B5EF4-FFF2-40B4-BE49-F238E27FC236}">
                <a16:creationId xmlns:a16="http://schemas.microsoft.com/office/drawing/2014/main" id="{6422250F-E031-B546-8BE8-A4BD9950600F}"/>
              </a:ext>
            </a:extLst>
          </p:cNvPr>
          <p:cNvSpPr/>
          <p:nvPr userDrawn="1"/>
        </p:nvSpPr>
        <p:spPr>
          <a:xfrm>
            <a:off x="914400" y="1"/>
            <a:ext cx="112776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956FFBA9-837A-EA49-8B06-1A1722703C23}"/>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4" name="Rectangle 3">
            <a:extLst>
              <a:ext uri="{FF2B5EF4-FFF2-40B4-BE49-F238E27FC236}">
                <a16:creationId xmlns:a16="http://schemas.microsoft.com/office/drawing/2014/main" id="{21E8C03F-E259-9445-BEA2-446CAEFC18FF}"/>
              </a:ext>
            </a:extLst>
          </p:cNvPr>
          <p:cNvSpPr/>
          <p:nvPr userDrawn="1"/>
        </p:nvSpPr>
        <p:spPr>
          <a:xfrm>
            <a:off x="0" y="0"/>
            <a:ext cx="914400" cy="6858001"/>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F5AAEEC-4EAF-6A42-899E-FC04B863D17B}"/>
              </a:ext>
            </a:extLst>
          </p:cNvPr>
          <p:cNvSpPr>
            <a:spLocks noGrp="1"/>
          </p:cNvSpPr>
          <p:nvPr>
            <p:ph type="title" hasCustomPrompt="1"/>
          </p:nvPr>
        </p:nvSpPr>
        <p:spPr>
          <a:xfrm>
            <a:off x="1367481" y="572482"/>
            <a:ext cx="7878120" cy="2387614"/>
          </a:xfrm>
        </p:spPr>
        <p:txBody>
          <a:bodyPr anchor="b">
            <a:noAutofit/>
          </a:bodyPr>
          <a:lstStyle>
            <a:lvl1pPr>
              <a:lnSpc>
                <a:spcPts val="4240"/>
              </a:lnSpc>
              <a:defRPr sz="4800">
                <a:solidFill>
                  <a:schemeClr val="bg2"/>
                </a:solidFill>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850A59B3-B89E-F849-B1DD-4EFD7099DD6D}"/>
              </a:ext>
            </a:extLst>
          </p:cNvPr>
          <p:cNvSpPr>
            <a:spLocks noGrp="1"/>
          </p:cNvSpPr>
          <p:nvPr>
            <p:ph type="body" idx="1"/>
          </p:nvPr>
        </p:nvSpPr>
        <p:spPr>
          <a:xfrm>
            <a:off x="1367480" y="3020950"/>
            <a:ext cx="7878121" cy="988998"/>
          </a:xfrm>
        </p:spPr>
        <p:txBody>
          <a:bodyPr>
            <a:noAutofit/>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9C889F7-E866-1DDD-F208-A6EF9067CB16}"/>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3696078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80C0-D98B-EA43-86D1-48D2181063B9}"/>
              </a:ext>
            </a:extLst>
          </p:cNvPr>
          <p:cNvSpPr>
            <a:spLocks noGrp="1"/>
          </p:cNvSpPr>
          <p:nvPr>
            <p:ph type="title"/>
          </p:nvPr>
        </p:nvSpPr>
        <p:spPr>
          <a:xfrm>
            <a:off x="914400" y="356024"/>
            <a:ext cx="10363200" cy="9282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FD2-FBB6-4946-87E3-761AAA2310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435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0" y="1485900"/>
            <a:ext cx="5181600"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6248400" y="1485900"/>
            <a:ext cx="5181600"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26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2722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0" y="1485900"/>
            <a:ext cx="3255388"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4498157" y="1485900"/>
            <a:ext cx="3255388"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D820E11-F5AE-3E4F-A559-B794F624C9D9}"/>
              </a:ext>
            </a:extLst>
          </p:cNvPr>
          <p:cNvSpPr>
            <a:spLocks noGrp="1"/>
          </p:cNvSpPr>
          <p:nvPr>
            <p:ph sz="half" idx="10"/>
          </p:nvPr>
        </p:nvSpPr>
        <p:spPr>
          <a:xfrm>
            <a:off x="8081914" y="1485900"/>
            <a:ext cx="3255388" cy="4678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829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A98089-F466-5545-A77D-C2BBE269AA1C}"/>
              </a:ext>
            </a:extLst>
          </p:cNvPr>
          <p:cNvSpPr>
            <a:spLocks noGrp="1"/>
          </p:cNvSpPr>
          <p:nvPr>
            <p:ph type="body" idx="1"/>
          </p:nvPr>
        </p:nvSpPr>
        <p:spPr>
          <a:xfrm>
            <a:off x="914400" y="1549399"/>
            <a:ext cx="5083175" cy="701675"/>
          </a:xfrm>
        </p:spPr>
        <p:txBody>
          <a:bodyPr anchor="b">
            <a:no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22C2FE-A188-654B-9965-B5260CB22CF3}"/>
              </a:ext>
            </a:extLst>
          </p:cNvPr>
          <p:cNvSpPr>
            <a:spLocks noGrp="1"/>
          </p:cNvSpPr>
          <p:nvPr>
            <p:ph sz="half" idx="2"/>
          </p:nvPr>
        </p:nvSpPr>
        <p:spPr>
          <a:xfrm>
            <a:off x="914400" y="2387601"/>
            <a:ext cx="5083175" cy="3802062"/>
          </a:xfrm>
        </p:spPr>
        <p:txBody>
          <a:bodyPr>
            <a:noAutofit/>
          </a:bodyPr>
          <a:lstStyle>
            <a:lvl1pPr>
              <a:defRPr sz="20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688687-630A-0244-86AE-FA038EA35950}"/>
              </a:ext>
            </a:extLst>
          </p:cNvPr>
          <p:cNvSpPr>
            <a:spLocks noGrp="1"/>
          </p:cNvSpPr>
          <p:nvPr>
            <p:ph type="body" sz="quarter" idx="3"/>
          </p:nvPr>
        </p:nvSpPr>
        <p:spPr>
          <a:xfrm>
            <a:off x="6247178" y="1549399"/>
            <a:ext cx="5108209" cy="701675"/>
          </a:xfrm>
        </p:spPr>
        <p:txBody>
          <a:bodyPr anchor="b">
            <a:no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B2DEE7-4136-0746-979D-EA1ADE8A6790}"/>
              </a:ext>
            </a:extLst>
          </p:cNvPr>
          <p:cNvSpPr>
            <a:spLocks noGrp="1"/>
          </p:cNvSpPr>
          <p:nvPr>
            <p:ph sz="quarter" idx="4"/>
          </p:nvPr>
        </p:nvSpPr>
        <p:spPr>
          <a:xfrm>
            <a:off x="6247178" y="2387601"/>
            <a:ext cx="5108209" cy="3802062"/>
          </a:xfrm>
        </p:spPr>
        <p:txBody>
          <a:bodyPr>
            <a:noAutofit/>
          </a:bodyPr>
          <a:lstStyle>
            <a:lvl1pPr>
              <a:defRPr sz="20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3E1750BA-9BD5-824A-9AE7-A96777ACA4F2}"/>
              </a:ext>
            </a:extLst>
          </p:cNvPr>
          <p:cNvSpPr>
            <a:spLocks noGrp="1"/>
          </p:cNvSpPr>
          <p:nvPr>
            <p:ph type="title"/>
          </p:nvPr>
        </p:nvSpPr>
        <p:spPr>
          <a:xfrm>
            <a:off x="914400" y="356024"/>
            <a:ext cx="10363200" cy="928215"/>
          </a:xfrm>
        </p:spPr>
        <p:txBody>
          <a:bodyPr/>
          <a:lstStyle/>
          <a:p>
            <a:r>
              <a:rPr lang="en-US"/>
              <a:t>Click to edit Master title style</a:t>
            </a:r>
          </a:p>
        </p:txBody>
      </p:sp>
    </p:spTree>
    <p:extLst>
      <p:ext uri="{BB962C8B-B14F-4D97-AF65-F5344CB8AC3E}">
        <p14:creationId xmlns:p14="http://schemas.microsoft.com/office/powerpoint/2010/main" val="375660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348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027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tatement Slide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4">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4">
              <a:lumMod val="7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6" name="Rectangle 5">
            <a:extLst>
              <a:ext uri="{FF2B5EF4-FFF2-40B4-BE49-F238E27FC236}">
                <a16:creationId xmlns:a16="http://schemas.microsoft.com/office/drawing/2014/main" id="{DBB5B9B4-DC58-A220-5E50-DBC59B395FB0}"/>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1885683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tatement Slide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6" name="Rectangle 5">
            <a:extLst>
              <a:ext uri="{FF2B5EF4-FFF2-40B4-BE49-F238E27FC236}">
                <a16:creationId xmlns:a16="http://schemas.microsoft.com/office/drawing/2014/main" id="{0D9D444E-03BB-539D-FBC5-E29967380BDC}"/>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2069901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tatement Slide T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6" name="Rectangle 5">
            <a:extLst>
              <a:ext uri="{FF2B5EF4-FFF2-40B4-BE49-F238E27FC236}">
                <a16:creationId xmlns:a16="http://schemas.microsoft.com/office/drawing/2014/main" id="{4ABF088D-A204-16E7-D987-1FC4FCA300EC}"/>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985457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tatement Slide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00B00-3136-F546-966E-A44185487883}"/>
              </a:ext>
            </a:extLst>
          </p:cNvPr>
          <p:cNvPicPr>
            <a:picLocks noChangeAspect="1"/>
          </p:cNvPicPr>
          <p:nvPr userDrawn="1"/>
        </p:nvPicPr>
        <p:blipFill rotWithShape="1">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5CB71A7-51F7-EC43-BB50-FD9631DB2432}"/>
              </a:ext>
            </a:extLst>
          </p:cNvPr>
          <p:cNvSpPr/>
          <p:nvPr userDrawn="1"/>
        </p:nvSpPr>
        <p:spPr>
          <a:xfrm>
            <a:off x="0" y="1"/>
            <a:ext cx="12192000" cy="6858000"/>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32A00A7-BB9F-2C47-B6BF-FFAADE6B5279}"/>
              </a:ext>
            </a:extLst>
          </p:cNvPr>
          <p:cNvSpPr>
            <a:spLocks noGrp="1"/>
          </p:cNvSpPr>
          <p:nvPr>
            <p:ph type="title"/>
          </p:nvPr>
        </p:nvSpPr>
        <p:spPr>
          <a:xfrm>
            <a:off x="914400" y="1554768"/>
            <a:ext cx="10363200" cy="3748463"/>
          </a:xfrm>
        </p:spPr>
        <p:txBody>
          <a:bodyPr/>
          <a:lstStyle>
            <a:lvl1pPr algn="ctr">
              <a:lnSpc>
                <a:spcPts val="3240"/>
              </a:lnSpc>
              <a:defRPr>
                <a:solidFill>
                  <a:schemeClr val="bg2"/>
                </a:solidFill>
              </a:defRPr>
            </a:lvl1pPr>
          </a:lstStyle>
          <a:p>
            <a:r>
              <a:rPr lang="en-US"/>
              <a:t>Click to edit Master title style</a:t>
            </a:r>
          </a:p>
        </p:txBody>
      </p:sp>
      <p:pic>
        <p:nvPicPr>
          <p:cNvPr id="5" name="Picture 4">
            <a:extLst>
              <a:ext uri="{FF2B5EF4-FFF2-40B4-BE49-F238E27FC236}">
                <a16:creationId xmlns:a16="http://schemas.microsoft.com/office/drawing/2014/main" id="{F61ED6B1-4BEA-7041-AD01-34E0C7EFE394}"/>
              </a:ext>
            </a:extLst>
          </p:cNvPr>
          <p:cNvPicPr>
            <a:picLocks noChangeAspect="1"/>
          </p:cNvPicPr>
          <p:nvPr userDrawn="1"/>
        </p:nvPicPr>
        <p:blipFill>
          <a:blip r:embed="rId4"/>
          <a:stretch>
            <a:fillRect/>
          </a:stretch>
        </p:blipFill>
        <p:spPr>
          <a:xfrm>
            <a:off x="9846911" y="572482"/>
            <a:ext cx="2073349" cy="495300"/>
          </a:xfrm>
          <a:prstGeom prst="rect">
            <a:avLst/>
          </a:prstGeom>
        </p:spPr>
      </p:pic>
      <p:sp>
        <p:nvSpPr>
          <p:cNvPr id="6" name="Rectangle 5">
            <a:extLst>
              <a:ext uri="{FF2B5EF4-FFF2-40B4-BE49-F238E27FC236}">
                <a16:creationId xmlns:a16="http://schemas.microsoft.com/office/drawing/2014/main" id="{E9204788-1FE4-0808-BFFB-E850558C2B66}"/>
              </a:ext>
            </a:extLst>
          </p:cNvPr>
          <p:cNvSpPr/>
          <p:nvPr userDrawn="1"/>
        </p:nvSpPr>
        <p:spPr>
          <a:xfrm>
            <a:off x="0" y="6395806"/>
            <a:ext cx="12192000" cy="215444"/>
          </a:xfrm>
          <a:prstGeom prst="rect">
            <a:avLst/>
          </a:prstGeom>
        </p:spPr>
        <p:txBody>
          <a:bodyPr wrap="square">
            <a:spAutoFit/>
          </a:bodyPr>
          <a:lstStyle/>
          <a:p>
            <a:pPr algn="ctr"/>
            <a:r>
              <a:rPr lang="en-US" sz="800" b="0">
                <a:solidFill>
                  <a:schemeClr val="bg2"/>
                </a:solidFill>
              </a:rPr>
              <a:t>© 2023 All rights reserved | </a:t>
            </a:r>
            <a:r>
              <a:rPr lang="en-US" sz="800" b="1">
                <a:solidFill>
                  <a:schemeClr val="bg2"/>
                </a:solidFill>
              </a:rPr>
              <a:t>The Ohio Society of CPAs</a:t>
            </a:r>
          </a:p>
        </p:txBody>
      </p:sp>
    </p:spTree>
    <p:extLst>
      <p:ext uri="{BB962C8B-B14F-4D97-AF65-F5344CB8AC3E}">
        <p14:creationId xmlns:p14="http://schemas.microsoft.com/office/powerpoint/2010/main" val="21361928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he E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EB7D99-FC27-6B44-85EE-C3314E00592A}"/>
              </a:ext>
            </a:extLst>
          </p:cNvPr>
          <p:cNvSpPr/>
          <p:nvPr userDrawn="1"/>
        </p:nvSpPr>
        <p:spPr>
          <a:xfrm>
            <a:off x="9601200" y="393700"/>
            <a:ext cx="2590800" cy="6159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9AB278-CDDB-284D-ADDB-E58BF2750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6318" y="5429689"/>
            <a:ext cx="2625882" cy="636084"/>
          </a:xfrm>
          <a:prstGeom prst="rect">
            <a:avLst/>
          </a:prstGeom>
        </p:spPr>
      </p:pic>
      <p:sp>
        <p:nvSpPr>
          <p:cNvPr id="4" name="TextBox 3">
            <a:extLst>
              <a:ext uri="{FF2B5EF4-FFF2-40B4-BE49-F238E27FC236}">
                <a16:creationId xmlns:a16="http://schemas.microsoft.com/office/drawing/2014/main" id="{B03D2EDE-724A-5344-8A29-5EBB45B0EEC8}"/>
              </a:ext>
            </a:extLst>
          </p:cNvPr>
          <p:cNvSpPr txBox="1"/>
          <p:nvPr userDrawn="1"/>
        </p:nvSpPr>
        <p:spPr>
          <a:xfrm>
            <a:off x="3465311" y="2767280"/>
            <a:ext cx="5261377" cy="1323439"/>
          </a:xfrm>
          <a:prstGeom prst="rect">
            <a:avLst/>
          </a:prstGeom>
          <a:noFill/>
        </p:spPr>
        <p:txBody>
          <a:bodyPr wrap="none" rtlCol="0">
            <a:spAutoFit/>
          </a:bodyPr>
          <a:lstStyle/>
          <a:p>
            <a:pPr algn="ctr"/>
            <a:r>
              <a:rPr lang="en-US" sz="8000">
                <a:solidFill>
                  <a:schemeClr val="accent2"/>
                </a:solidFill>
              </a:rPr>
              <a:t>Thank you.</a:t>
            </a:r>
          </a:p>
        </p:txBody>
      </p:sp>
    </p:spTree>
    <p:extLst>
      <p:ext uri="{BB962C8B-B14F-4D97-AF65-F5344CB8AC3E}">
        <p14:creationId xmlns:p14="http://schemas.microsoft.com/office/powerpoint/2010/main" val="675264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AF40-57CF-A30A-AEF9-E633B0FDA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6E3153-2870-8FEF-654F-F293A1E05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41389-52E2-12F3-F759-F242555916AC}"/>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5" name="Footer Placeholder 4">
            <a:extLst>
              <a:ext uri="{FF2B5EF4-FFF2-40B4-BE49-F238E27FC236}">
                <a16:creationId xmlns:a16="http://schemas.microsoft.com/office/drawing/2014/main" id="{F54A261C-C4A9-B799-6AD6-E24D6C537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66517-4497-811C-7C72-948E8FB8D188}"/>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54578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100"/>
        <p:cNvGrpSpPr/>
        <p:nvPr/>
      </p:nvGrpSpPr>
      <p:grpSpPr>
        <a:xfrm>
          <a:off x="0" y="0"/>
          <a:ext cx="0" cy="0"/>
          <a:chOff x="0" y="0"/>
          <a:chExt cx="0" cy="0"/>
        </a:xfrm>
      </p:grpSpPr>
      <p:pic>
        <p:nvPicPr>
          <p:cNvPr id="101" name="Google Shape;101;p184"/>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102" name="Google Shape;102;p184"/>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103" name="Google Shape;103;p184"/>
          <p:cNvSpPr txBox="1">
            <a:spLocks noGrp="1"/>
          </p:cNvSpPr>
          <p:nvPr>
            <p:ph type="body" idx="1"/>
          </p:nvPr>
        </p:nvSpPr>
        <p:spPr>
          <a:xfrm>
            <a:off x="808084" y="1304260"/>
            <a:ext cx="10553544" cy="428137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lt2"/>
              </a:buClr>
              <a:buSzPts val="3600"/>
              <a:buNone/>
              <a:defRPr sz="4800" b="0">
                <a:solidFill>
                  <a:schemeClr val="lt2"/>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113" name="Google Shape;113;p18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pic>
        <p:nvPicPr>
          <p:cNvPr id="29" name="Google Shape;16;p1">
            <a:extLst>
              <a:ext uri="{FF2B5EF4-FFF2-40B4-BE49-F238E27FC236}">
                <a16:creationId xmlns:a16="http://schemas.microsoft.com/office/drawing/2014/main" id="{E63A53E8-031A-4935-A141-0C4DA53B3CFA}"/>
              </a:ext>
            </a:extLst>
          </p:cNvPr>
          <p:cNvPicPr preferRelativeResize="0"/>
          <p:nvPr userDrawn="1"/>
        </p:nvPicPr>
        <p:blipFill rotWithShape="1">
          <a:blip r:embed="rId3">
            <a:alphaModFix/>
            <a:biLevel thresh="25000"/>
          </a:blip>
          <a:srcRect/>
          <a:stretch/>
        </p:blipFill>
        <p:spPr>
          <a:xfrm>
            <a:off x="208340" y="5892996"/>
            <a:ext cx="2274954" cy="551074"/>
          </a:xfrm>
          <a:prstGeom prst="rect">
            <a:avLst/>
          </a:prstGeom>
          <a:noFill/>
          <a:ln>
            <a:noFill/>
          </a:ln>
        </p:spPr>
      </p:pic>
      <p:sp>
        <p:nvSpPr>
          <p:cNvPr id="2" name="Rectangle 1">
            <a:extLst>
              <a:ext uri="{FF2B5EF4-FFF2-40B4-BE49-F238E27FC236}">
                <a16:creationId xmlns:a16="http://schemas.microsoft.com/office/drawing/2014/main" id="{DF124201-6143-7474-2206-63907DA00791}"/>
              </a:ext>
            </a:extLst>
          </p:cNvPr>
          <p:cNvSpPr/>
          <p:nvPr userDrawn="1"/>
        </p:nvSpPr>
        <p:spPr>
          <a:xfrm>
            <a:off x="0" y="6395806"/>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6325117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25B4-2926-C207-6B77-DB504CF84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7B6E3-97B5-9615-B2B7-16C0612B54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A5E27-7C4F-2A93-03C4-390B69A54A47}"/>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5" name="Footer Placeholder 4">
            <a:extLst>
              <a:ext uri="{FF2B5EF4-FFF2-40B4-BE49-F238E27FC236}">
                <a16:creationId xmlns:a16="http://schemas.microsoft.com/office/drawing/2014/main" id="{92F64084-CA8D-C5F6-5154-F2A0E5615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A0B51-15DD-5658-569D-495A3B9CCA40}"/>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1507137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969C-F36A-0536-4E64-3C7B2A504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20DF25-F268-BE63-50EB-45DA5121D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73724-A8B3-5A98-5D8E-E8D288B032DB}"/>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5" name="Footer Placeholder 4">
            <a:extLst>
              <a:ext uri="{FF2B5EF4-FFF2-40B4-BE49-F238E27FC236}">
                <a16:creationId xmlns:a16="http://schemas.microsoft.com/office/drawing/2014/main" id="{8BC07D70-4FBD-3347-81B8-4CCFDFF88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9F220-6821-DFD8-94FF-B9A3FED46067}"/>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459055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A504-C1B4-1EAF-C2AE-C1F3E2A46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3A56E-7304-9214-5E05-55C9B39F36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62F685-F9C2-17CA-623F-98E5E654C5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398739-AB57-AE35-7509-FBEEA7C542CB}"/>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6" name="Footer Placeholder 5">
            <a:extLst>
              <a:ext uri="{FF2B5EF4-FFF2-40B4-BE49-F238E27FC236}">
                <a16:creationId xmlns:a16="http://schemas.microsoft.com/office/drawing/2014/main" id="{193B3591-9E04-86C0-4C32-8D7114EFA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0F7FD-A210-F4DE-E790-9D2C67E16A4F}"/>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2912446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C6AE-C9A0-CD04-A2DB-0CCFDB2BA4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59EDE-5FEB-DA80-2462-5908AC7D3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E24291-D664-8594-D325-3E82887AED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3294E-1659-26E5-BAFF-34C2E422C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2A56D3-5219-E96B-282E-6911798A2C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FF0F3-10F7-06B4-2438-58192F62D9A0}"/>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8" name="Footer Placeholder 7">
            <a:extLst>
              <a:ext uri="{FF2B5EF4-FFF2-40B4-BE49-F238E27FC236}">
                <a16:creationId xmlns:a16="http://schemas.microsoft.com/office/drawing/2014/main" id="{73E55553-F2D1-1618-0A00-70A7DD958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72B787-2BD1-864A-33D2-D12A3182F560}"/>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3091610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2CD8-3B53-B223-978D-D53E7F492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322D9C-2E56-FDD1-3A79-EB6313DB2B2A}"/>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4" name="Footer Placeholder 3">
            <a:extLst>
              <a:ext uri="{FF2B5EF4-FFF2-40B4-BE49-F238E27FC236}">
                <a16:creationId xmlns:a16="http://schemas.microsoft.com/office/drawing/2014/main" id="{245CF715-6E45-717A-02A3-82B4B646D8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0EBB4C-9E39-CDE1-5636-24BE1F380227}"/>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38189667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206E1-1850-CDE3-4FD3-C503E219880D}"/>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3" name="Footer Placeholder 2">
            <a:extLst>
              <a:ext uri="{FF2B5EF4-FFF2-40B4-BE49-F238E27FC236}">
                <a16:creationId xmlns:a16="http://schemas.microsoft.com/office/drawing/2014/main" id="{523286BC-B91E-586C-B047-1F8892BA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ABD689-4578-309E-C0C2-8A8B943A17B0}"/>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837070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A0E0-30C1-CB29-29B2-2A747E646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3BD4C2-C14F-B8C1-61F4-18213B7C76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624F3-6B21-A088-E127-4F2E8F15F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5211E-E700-F6D6-82CF-A0BB48214D97}"/>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6" name="Footer Placeholder 5">
            <a:extLst>
              <a:ext uri="{FF2B5EF4-FFF2-40B4-BE49-F238E27FC236}">
                <a16:creationId xmlns:a16="http://schemas.microsoft.com/office/drawing/2014/main" id="{1F8549C0-BB52-1855-A1E8-BAA1626BB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9F8DE-1079-FBCE-0988-2BF945D40E9F}"/>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1209083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C4FD-F852-8D16-5524-DBDB58293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FD662-1764-028A-EF22-C53473460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234E96-A392-A5A2-D10B-8D9924B1A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82258-94CF-02E5-0F7C-F6A47E69F967}"/>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6" name="Footer Placeholder 5">
            <a:extLst>
              <a:ext uri="{FF2B5EF4-FFF2-40B4-BE49-F238E27FC236}">
                <a16:creationId xmlns:a16="http://schemas.microsoft.com/office/drawing/2014/main" id="{70B87F20-1631-A464-4EF3-85B43471F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0A6B3-BC6F-7EDC-203F-532D9DC4EC94}"/>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1717446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2CF4-78CF-C4E5-F72B-CD7A90D791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9B3315-4771-D52B-FF57-D4B87094BF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D224F-AA29-71EE-A848-49C81DE90F9E}"/>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5" name="Footer Placeholder 4">
            <a:extLst>
              <a:ext uri="{FF2B5EF4-FFF2-40B4-BE49-F238E27FC236}">
                <a16:creationId xmlns:a16="http://schemas.microsoft.com/office/drawing/2014/main" id="{10FE6F7A-783F-69EE-2E68-B59618490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D3C64-84C9-0189-82C5-65E1D11C1BE1}"/>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59383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1F3C8-2A3F-509B-78C8-AE2C615901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F994C-6D30-96C8-6057-35E2FDF88F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D8E51-3069-52F0-3046-A8919271FD7B}"/>
              </a:ext>
            </a:extLst>
          </p:cNvPr>
          <p:cNvSpPr>
            <a:spLocks noGrp="1"/>
          </p:cNvSpPr>
          <p:nvPr>
            <p:ph type="dt" sz="half" idx="10"/>
          </p:nvPr>
        </p:nvSpPr>
        <p:spPr/>
        <p:txBody>
          <a:bodyPr/>
          <a:lstStyle/>
          <a:p>
            <a:fld id="{41BA6F94-DDF4-4666-98CF-A9F655AD3BB7}" type="datetimeFigureOut">
              <a:rPr lang="en-US" smtClean="0"/>
              <a:t>11/14/2023</a:t>
            </a:fld>
            <a:endParaRPr lang="en-US"/>
          </a:p>
        </p:txBody>
      </p:sp>
      <p:sp>
        <p:nvSpPr>
          <p:cNvPr id="5" name="Footer Placeholder 4">
            <a:extLst>
              <a:ext uri="{FF2B5EF4-FFF2-40B4-BE49-F238E27FC236}">
                <a16:creationId xmlns:a16="http://schemas.microsoft.com/office/drawing/2014/main" id="{A68C643C-AF95-7860-C3E7-DE8736DA3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5CF12-F97B-5B8D-72B5-56C06991D513}"/>
              </a:ext>
            </a:extLst>
          </p:cNvPr>
          <p:cNvSpPr>
            <a:spLocks noGrp="1"/>
          </p:cNvSpPr>
          <p:nvPr>
            <p:ph type="sldNum" sz="quarter" idx="12"/>
          </p:nvPr>
        </p:nvSpPr>
        <p:spPr/>
        <p:txBody>
          <a:bodyPr/>
          <a:lstStyle/>
          <a:p>
            <a:fld id="{1BD27D56-40D0-4D2A-B5C9-2D8BF44C1209}" type="slidenum">
              <a:rPr lang="en-US" smtClean="0"/>
              <a:t>‹#›</a:t>
            </a:fld>
            <a:endParaRPr lang="en-US"/>
          </a:p>
        </p:txBody>
      </p:sp>
    </p:spTree>
    <p:extLst>
      <p:ext uri="{BB962C8B-B14F-4D97-AF65-F5344CB8AC3E}">
        <p14:creationId xmlns:p14="http://schemas.microsoft.com/office/powerpoint/2010/main" val="177914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ED2C-A4F5-E74D-8EEC-572F1F097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4F11E-0C44-BE4C-B410-B5DD9B16E043}"/>
              </a:ext>
            </a:extLst>
          </p:cNvPr>
          <p:cNvSpPr>
            <a:spLocks noGrp="1"/>
          </p:cNvSpPr>
          <p:nvPr>
            <p:ph sz="half" idx="1"/>
          </p:nvPr>
        </p:nvSpPr>
        <p:spPr>
          <a:xfrm>
            <a:off x="914401"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BCF5A-B027-5140-BA07-8F39613CCBDC}"/>
              </a:ext>
            </a:extLst>
          </p:cNvPr>
          <p:cNvSpPr>
            <a:spLocks noGrp="1"/>
          </p:cNvSpPr>
          <p:nvPr>
            <p:ph sz="half" idx="2"/>
          </p:nvPr>
        </p:nvSpPr>
        <p:spPr>
          <a:xfrm>
            <a:off x="4498158"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D820E11-F5AE-3E4F-A559-B794F624C9D9}"/>
              </a:ext>
            </a:extLst>
          </p:cNvPr>
          <p:cNvSpPr>
            <a:spLocks noGrp="1"/>
          </p:cNvSpPr>
          <p:nvPr>
            <p:ph sz="half" idx="10"/>
          </p:nvPr>
        </p:nvSpPr>
        <p:spPr>
          <a:xfrm>
            <a:off x="8081915" y="1485900"/>
            <a:ext cx="3255388" cy="4678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715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grpSp>
        <p:nvGrpSpPr>
          <p:cNvPr id="25" name="Google Shape;25;p175"/>
          <p:cNvGrpSpPr/>
          <p:nvPr/>
        </p:nvGrpSpPr>
        <p:grpSpPr>
          <a:xfrm>
            <a:off x="-1" y="-3"/>
            <a:ext cx="12192001" cy="6858003"/>
            <a:chOff x="-1" y="-2"/>
            <a:chExt cx="12192001" cy="6858002"/>
          </a:xfrm>
        </p:grpSpPr>
        <p:pic>
          <p:nvPicPr>
            <p:cNvPr id="26" name="Google Shape;26;p175"/>
            <p:cNvPicPr preferRelativeResize="0"/>
            <p:nvPr/>
          </p:nvPicPr>
          <p:blipFill rotWithShape="1">
            <a:blip r:embed="rId2">
              <a:alphaModFix/>
            </a:blip>
            <a:srcRect/>
            <a:stretch/>
          </p:blipFill>
          <p:spPr>
            <a:xfrm>
              <a:off x="0" y="-2"/>
              <a:ext cx="12192000" cy="6858002"/>
            </a:xfrm>
            <a:prstGeom prst="rect">
              <a:avLst/>
            </a:prstGeom>
            <a:noFill/>
            <a:ln>
              <a:noFill/>
            </a:ln>
          </p:spPr>
        </p:pic>
        <p:sp>
          <p:nvSpPr>
            <p:cNvPr id="27" name="Google Shape;27;p175"/>
            <p:cNvSpPr/>
            <p:nvPr/>
          </p:nvSpPr>
          <p:spPr>
            <a:xfrm>
              <a:off x="-1" y="3669"/>
              <a:ext cx="9595492" cy="1710506"/>
            </a:xfrm>
            <a:prstGeom prst="rect">
              <a:avLst/>
            </a:prstGeom>
            <a:solidFill>
              <a:srgbClr val="80CB27">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28" name="Google Shape;28;p175"/>
            <p:cNvSpPr/>
            <p:nvPr/>
          </p:nvSpPr>
          <p:spPr>
            <a:xfrm>
              <a:off x="1856096" y="-1"/>
              <a:ext cx="10335904" cy="6858001"/>
            </a:xfrm>
            <a:custGeom>
              <a:avLst/>
              <a:gdLst/>
              <a:ahLst/>
              <a:cxnLst/>
              <a:rect l="l" t="t" r="r" b="b"/>
              <a:pathLst>
                <a:path w="10335904" h="6858001" extrusionOk="0">
                  <a:moveTo>
                    <a:pt x="7738281" y="0"/>
                  </a:moveTo>
                  <a:lnTo>
                    <a:pt x="10335890" y="0"/>
                  </a:lnTo>
                  <a:lnTo>
                    <a:pt x="10335890" y="1713642"/>
                  </a:lnTo>
                  <a:lnTo>
                    <a:pt x="10335904" y="1713642"/>
                  </a:lnTo>
                  <a:lnTo>
                    <a:pt x="10335904" y="3417442"/>
                  </a:lnTo>
                  <a:lnTo>
                    <a:pt x="10335904" y="3434783"/>
                  </a:lnTo>
                  <a:lnTo>
                    <a:pt x="10335904" y="5131320"/>
                  </a:lnTo>
                  <a:lnTo>
                    <a:pt x="10335904" y="5144123"/>
                  </a:lnTo>
                  <a:lnTo>
                    <a:pt x="10335904" y="6858001"/>
                  </a:lnTo>
                  <a:lnTo>
                    <a:pt x="0" y="6858001"/>
                  </a:lnTo>
                  <a:lnTo>
                    <a:pt x="0" y="5131320"/>
                  </a:lnTo>
                  <a:lnTo>
                    <a:pt x="2306473" y="5131320"/>
                  </a:lnTo>
                  <a:lnTo>
                    <a:pt x="2306473" y="3417442"/>
                  </a:lnTo>
                  <a:lnTo>
                    <a:pt x="4913193" y="3417442"/>
                  </a:lnTo>
                  <a:lnTo>
                    <a:pt x="4913193" y="1713642"/>
                  </a:lnTo>
                  <a:lnTo>
                    <a:pt x="7738281" y="1713642"/>
                  </a:lnTo>
                  <a:close/>
                </a:path>
              </a:pathLst>
            </a:custGeom>
            <a:solidFill>
              <a:srgbClr val="482852">
                <a:alpha val="8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29" name="Google Shape;29;p175"/>
            <p:cNvSpPr/>
            <p:nvPr/>
          </p:nvSpPr>
          <p:spPr>
            <a:xfrm>
              <a:off x="1" y="5137760"/>
              <a:ext cx="1856096" cy="1713805"/>
            </a:xfrm>
            <a:prstGeom prst="rect">
              <a:avLst/>
            </a:prstGeom>
            <a:solidFill>
              <a:srgbClr val="1A5273">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sp>
          <p:nvSpPr>
            <p:cNvPr id="30" name="Google Shape;30;p175"/>
            <p:cNvSpPr/>
            <p:nvPr/>
          </p:nvSpPr>
          <p:spPr>
            <a:xfrm>
              <a:off x="0" y="1714248"/>
              <a:ext cx="6782937" cy="3423441"/>
            </a:xfrm>
            <a:custGeom>
              <a:avLst/>
              <a:gdLst/>
              <a:ahLst/>
              <a:cxnLst/>
              <a:rect l="l" t="t" r="r" b="b"/>
              <a:pathLst>
                <a:path w="6782937" h="3423441" extrusionOk="0">
                  <a:moveTo>
                    <a:pt x="0" y="0"/>
                  </a:moveTo>
                  <a:lnTo>
                    <a:pt x="6782937" y="0"/>
                  </a:lnTo>
                  <a:lnTo>
                    <a:pt x="6782937" y="1703200"/>
                  </a:lnTo>
                  <a:lnTo>
                    <a:pt x="4165601" y="1703200"/>
                  </a:lnTo>
                  <a:lnTo>
                    <a:pt x="4165601" y="3423441"/>
                  </a:lnTo>
                  <a:lnTo>
                    <a:pt x="0" y="3423441"/>
                  </a:lnTo>
                  <a:lnTo>
                    <a:pt x="0" y="0"/>
                  </a:lnTo>
                  <a:close/>
                </a:path>
              </a:pathLst>
            </a:custGeom>
            <a:solidFill>
              <a:srgbClr val="2C8F80">
                <a:alpha val="8117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31" name="Google Shape;31;p175"/>
          <p:cNvSpPr txBox="1">
            <a:spLocks noGrp="1"/>
          </p:cNvSpPr>
          <p:nvPr>
            <p:ph type="ctrTitle"/>
          </p:nvPr>
        </p:nvSpPr>
        <p:spPr>
          <a:xfrm>
            <a:off x="4296228" y="3485758"/>
            <a:ext cx="7440112" cy="1713805"/>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lt1"/>
              </a:buClr>
              <a:buSzPts val="4400"/>
              <a:buFont typeface="Arial"/>
              <a:buNone/>
              <a:defRPr sz="5867"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5"/>
          <p:cNvSpPr txBox="1">
            <a:spLocks noGrp="1"/>
          </p:cNvSpPr>
          <p:nvPr>
            <p:ph type="subTitle" idx="1"/>
          </p:nvPr>
        </p:nvSpPr>
        <p:spPr>
          <a:xfrm>
            <a:off x="4296228" y="5291638"/>
            <a:ext cx="7440112" cy="855919"/>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accent4"/>
              </a:buClr>
              <a:buSzPts val="1500"/>
              <a:buNone/>
              <a:defRPr sz="2000"/>
            </a:lvl2pPr>
            <a:lvl3pPr lvl="2" algn="ctr">
              <a:lnSpc>
                <a:spcPct val="90000"/>
              </a:lnSpc>
              <a:spcBef>
                <a:spcPts val="800"/>
              </a:spcBef>
              <a:spcAft>
                <a:spcPts val="0"/>
              </a:spcAft>
              <a:buClr>
                <a:srgbClr val="3D3D3D"/>
              </a:buClr>
              <a:buSzPts val="1350"/>
              <a:buNone/>
              <a:defRPr sz="1800"/>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Clr>
                <a:srgbClr val="3D3D3D"/>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grpSp>
        <p:nvGrpSpPr>
          <p:cNvPr id="16" name="Group 15">
            <a:extLst>
              <a:ext uri="{FF2B5EF4-FFF2-40B4-BE49-F238E27FC236}">
                <a16:creationId xmlns:a16="http://schemas.microsoft.com/office/drawing/2014/main" id="{38696EA1-06C8-4BFA-9DEC-3C249C822419}"/>
              </a:ext>
            </a:extLst>
          </p:cNvPr>
          <p:cNvGrpSpPr/>
          <p:nvPr userDrawn="1"/>
        </p:nvGrpSpPr>
        <p:grpSpPr>
          <a:xfrm>
            <a:off x="7024048" y="2320211"/>
            <a:ext cx="4593051" cy="746340"/>
            <a:chOff x="158234" y="4239433"/>
            <a:chExt cx="2657535" cy="431832"/>
          </a:xfrm>
        </p:grpSpPr>
        <p:grpSp>
          <p:nvGrpSpPr>
            <p:cNvPr id="17" name="Group 16">
              <a:extLst>
                <a:ext uri="{FF2B5EF4-FFF2-40B4-BE49-F238E27FC236}">
                  <a16:creationId xmlns:a16="http://schemas.microsoft.com/office/drawing/2014/main" id="{94341066-0939-43D6-A7D8-551A38E3F17F}"/>
                </a:ext>
              </a:extLst>
            </p:cNvPr>
            <p:cNvGrpSpPr/>
            <p:nvPr userDrawn="1"/>
          </p:nvGrpSpPr>
          <p:grpSpPr>
            <a:xfrm>
              <a:off x="158234" y="4311035"/>
              <a:ext cx="2657535" cy="288629"/>
              <a:chOff x="316469" y="6025742"/>
              <a:chExt cx="3510141" cy="381228"/>
            </a:xfrm>
          </p:grpSpPr>
          <p:pic>
            <p:nvPicPr>
              <p:cNvPr id="19" name="Google Shape;16;p1">
                <a:extLst>
                  <a:ext uri="{FF2B5EF4-FFF2-40B4-BE49-F238E27FC236}">
                    <a16:creationId xmlns:a16="http://schemas.microsoft.com/office/drawing/2014/main" id="{EF68214A-C84F-4F36-833B-9FA63AAC350E}"/>
                  </a:ext>
                </a:extLst>
              </p:cNvPr>
              <p:cNvPicPr preferRelativeResize="0"/>
              <p:nvPr userDrawn="1"/>
            </p:nvPicPr>
            <p:blipFill rotWithShape="1">
              <a:blip r:embed="rId3">
                <a:alphaModFix/>
                <a:biLevel thresh="25000"/>
              </a:blip>
              <a:srcRect/>
              <a:stretch/>
            </p:blipFill>
            <p:spPr>
              <a:xfrm>
                <a:off x="316469" y="6025742"/>
                <a:ext cx="1527701" cy="370064"/>
              </a:xfrm>
              <a:prstGeom prst="rect">
                <a:avLst/>
              </a:prstGeom>
              <a:noFill/>
              <a:ln>
                <a:noFill/>
              </a:ln>
            </p:spPr>
          </p:pic>
          <p:pic>
            <p:nvPicPr>
              <p:cNvPr id="20" name="Google Shape;18;p1">
                <a:extLst>
                  <a:ext uri="{FF2B5EF4-FFF2-40B4-BE49-F238E27FC236}">
                    <a16:creationId xmlns:a16="http://schemas.microsoft.com/office/drawing/2014/main" id="{EC27C5F7-7477-46FF-AAB6-0583B78D93C6}"/>
                  </a:ext>
                </a:extLst>
              </p:cNvPr>
              <p:cNvPicPr preferRelativeResize="0"/>
              <p:nvPr userDrawn="1"/>
            </p:nvPicPr>
            <p:blipFill rotWithShape="1">
              <a:blip r:embed="rId4">
                <a:alphaModFix/>
                <a:biLevel thresh="25000"/>
              </a:blip>
              <a:srcRect/>
              <a:stretch/>
            </p:blipFill>
            <p:spPr>
              <a:xfrm>
                <a:off x="2125744" y="6025742"/>
                <a:ext cx="1700866" cy="381228"/>
              </a:xfrm>
              <a:prstGeom prst="rect">
                <a:avLst/>
              </a:prstGeom>
              <a:noFill/>
              <a:ln>
                <a:noFill/>
              </a:ln>
            </p:spPr>
          </p:pic>
        </p:grpSp>
        <p:cxnSp>
          <p:nvCxnSpPr>
            <p:cNvPr id="18" name="Straight Connector 17">
              <a:extLst>
                <a:ext uri="{FF2B5EF4-FFF2-40B4-BE49-F238E27FC236}">
                  <a16:creationId xmlns:a16="http://schemas.microsoft.com/office/drawing/2014/main" id="{04E95A45-14D4-4587-AEEC-3DDBACDC64CE}"/>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Google Shape;23;p174">
            <a:extLst>
              <a:ext uri="{FF2B5EF4-FFF2-40B4-BE49-F238E27FC236}">
                <a16:creationId xmlns:a16="http://schemas.microsoft.com/office/drawing/2014/main" id="{8F502EF7-A21A-3F0D-F112-0CDCFDBABB8E}"/>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31829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9"/>
        <p:cNvGrpSpPr/>
        <p:nvPr/>
      </p:nvGrpSpPr>
      <p:grpSpPr>
        <a:xfrm>
          <a:off x="0" y="0"/>
          <a:ext cx="0" cy="0"/>
          <a:chOff x="0" y="0"/>
          <a:chExt cx="0" cy="0"/>
        </a:xfrm>
      </p:grpSpPr>
      <p:pic>
        <p:nvPicPr>
          <p:cNvPr id="40" name="Google Shape;40;p176"/>
          <p:cNvPicPr preferRelativeResize="0"/>
          <p:nvPr/>
        </p:nvPicPr>
        <p:blipFill rotWithShape="1">
          <a:blip r:embed="rId2">
            <a:alphaModFix/>
          </a:blip>
          <a:srcRect/>
          <a:stretch/>
        </p:blipFill>
        <p:spPr>
          <a:xfrm>
            <a:off x="0" y="-3"/>
            <a:ext cx="12192000" cy="6858003"/>
          </a:xfrm>
          <a:prstGeom prst="rect">
            <a:avLst/>
          </a:prstGeom>
          <a:noFill/>
          <a:ln>
            <a:noFill/>
          </a:ln>
        </p:spPr>
      </p:pic>
      <p:sp>
        <p:nvSpPr>
          <p:cNvPr id="41" name="Google Shape;41;p176"/>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42" name="Google Shape;42;p176"/>
          <p:cNvSpPr txBox="1">
            <a:spLocks noGrp="1"/>
          </p:cNvSpPr>
          <p:nvPr>
            <p:ph type="body" idx="1"/>
          </p:nvPr>
        </p:nvSpPr>
        <p:spPr>
          <a:xfrm>
            <a:off x="1279773" y="1690688"/>
            <a:ext cx="10191687" cy="4016587"/>
          </a:xfrm>
          <a:prstGeom prst="rect">
            <a:avLst/>
          </a:prstGeom>
          <a:noFill/>
          <a:ln>
            <a:noFill/>
          </a:ln>
        </p:spPr>
        <p:txBody>
          <a:bodyPr spcFirstLastPara="1" wrap="square" lIns="91425" tIns="45700" rIns="91425" bIns="45700" anchor="ctr" anchorCtr="0">
            <a:noAutofit/>
          </a:bodyPr>
          <a:lstStyle>
            <a:lvl1pPr marL="609585" lvl="0" indent="-304792" algn="l">
              <a:lnSpc>
                <a:spcPct val="90000"/>
              </a:lnSpc>
              <a:spcBef>
                <a:spcPts val="0"/>
              </a:spcBef>
              <a:spcAft>
                <a:spcPts val="0"/>
              </a:spcAft>
              <a:buClr>
                <a:schemeClr val="lt2"/>
              </a:buClr>
              <a:buSzPts val="1800"/>
              <a:buNone/>
              <a:defRPr sz="2400" b="1">
                <a:solidFill>
                  <a:schemeClr val="lt2"/>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44" name="Google Shape;44;p176"/>
          <p:cNvGrpSpPr/>
          <p:nvPr/>
        </p:nvGrpSpPr>
        <p:grpSpPr>
          <a:xfrm rot="5400000">
            <a:off x="-557295" y="922420"/>
            <a:ext cx="1325563" cy="210976"/>
            <a:chOff x="113784" y="3891324"/>
            <a:chExt cx="1655188" cy="112445"/>
          </a:xfrm>
        </p:grpSpPr>
        <p:sp>
          <p:nvSpPr>
            <p:cNvPr id="45" name="Google Shape;45;p176"/>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6" name="Google Shape;46;p176"/>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7" name="Google Shape;47;p176"/>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48" name="Google Shape;48;p176"/>
          <p:cNvSpPr txBox="1"/>
          <p:nvPr/>
        </p:nvSpPr>
        <p:spPr>
          <a:xfrm>
            <a:off x="457327" y="661793"/>
            <a:ext cx="2248907" cy="77971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267" b="1" i="0" u="none" strike="noStrike" cap="none">
                <a:solidFill>
                  <a:schemeClr val="lt2"/>
                </a:solidFill>
                <a:latin typeface="Arial"/>
                <a:ea typeface="Arial"/>
                <a:cs typeface="Arial"/>
                <a:sym typeface="Arial"/>
              </a:rPr>
              <a:t>Agenda</a:t>
            </a:r>
            <a:endParaRPr sz="1867" b="0" i="0" u="none" strike="noStrike" cap="none">
              <a:solidFill>
                <a:srgbClr val="000000"/>
              </a:solidFill>
              <a:latin typeface="Arial"/>
              <a:ea typeface="Arial"/>
              <a:cs typeface="Arial"/>
              <a:sym typeface="Arial"/>
            </a:endParaRPr>
          </a:p>
        </p:txBody>
      </p:sp>
      <p:sp>
        <p:nvSpPr>
          <p:cNvPr id="54" name="Google Shape;54;p176"/>
          <p:cNvSpPr txBox="1">
            <a:spLocks noGrp="1"/>
          </p:cNvSpPr>
          <p:nvPr>
            <p:ph type="body" idx="2"/>
          </p:nvPr>
        </p:nvSpPr>
        <p:spPr>
          <a:xfrm>
            <a:off x="427493" y="1690688"/>
            <a:ext cx="749176" cy="4016587"/>
          </a:xfrm>
          <a:prstGeom prst="rect">
            <a:avLst/>
          </a:prstGeom>
          <a:noFill/>
          <a:ln>
            <a:noFill/>
          </a:ln>
        </p:spPr>
        <p:txBody>
          <a:bodyPr spcFirstLastPara="1" wrap="square" lIns="91425" tIns="45700" rIns="91425" bIns="45700" anchor="ctr" anchorCtr="0">
            <a:noAutofit/>
          </a:bodyPr>
          <a:lstStyle>
            <a:lvl1pPr marL="609585" lvl="0" indent="-304792" algn="ctr">
              <a:lnSpc>
                <a:spcPct val="90000"/>
              </a:lnSpc>
              <a:spcBef>
                <a:spcPts val="0"/>
              </a:spcBef>
              <a:spcAft>
                <a:spcPts val="0"/>
              </a:spcAft>
              <a:buClr>
                <a:schemeClr val="lt1"/>
              </a:buClr>
              <a:buSzPts val="1800"/>
              <a:buNone/>
              <a:defRPr sz="2400" b="0">
                <a:solidFill>
                  <a:schemeClr val="lt1"/>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17" name="Group 16">
            <a:extLst>
              <a:ext uri="{FF2B5EF4-FFF2-40B4-BE49-F238E27FC236}">
                <a16:creationId xmlns:a16="http://schemas.microsoft.com/office/drawing/2014/main" id="{A7855841-AF18-43B2-98B3-5A73EF904C48}"/>
              </a:ext>
            </a:extLst>
          </p:cNvPr>
          <p:cNvGrpSpPr/>
          <p:nvPr userDrawn="1"/>
        </p:nvGrpSpPr>
        <p:grpSpPr>
          <a:xfrm>
            <a:off x="208340" y="5799941"/>
            <a:ext cx="3453779" cy="561216"/>
            <a:chOff x="158234" y="4239433"/>
            <a:chExt cx="2657535" cy="431832"/>
          </a:xfrm>
        </p:grpSpPr>
        <p:grpSp>
          <p:nvGrpSpPr>
            <p:cNvPr id="18" name="Group 17">
              <a:extLst>
                <a:ext uri="{FF2B5EF4-FFF2-40B4-BE49-F238E27FC236}">
                  <a16:creationId xmlns:a16="http://schemas.microsoft.com/office/drawing/2014/main" id="{31B328E4-85A7-449A-8113-1BF5808B31C9}"/>
                </a:ext>
              </a:extLst>
            </p:cNvPr>
            <p:cNvGrpSpPr/>
            <p:nvPr userDrawn="1"/>
          </p:nvGrpSpPr>
          <p:grpSpPr>
            <a:xfrm>
              <a:off x="158234" y="4311035"/>
              <a:ext cx="2657535" cy="288629"/>
              <a:chOff x="316469" y="6025742"/>
              <a:chExt cx="3510141" cy="381228"/>
            </a:xfrm>
          </p:grpSpPr>
          <p:pic>
            <p:nvPicPr>
              <p:cNvPr id="20" name="Google Shape;16;p1">
                <a:extLst>
                  <a:ext uri="{FF2B5EF4-FFF2-40B4-BE49-F238E27FC236}">
                    <a16:creationId xmlns:a16="http://schemas.microsoft.com/office/drawing/2014/main" id="{4286131B-4BFD-4DA4-AE0B-B82FFEC34CF7}"/>
                  </a:ext>
                </a:extLst>
              </p:cNvPr>
              <p:cNvPicPr preferRelativeResize="0"/>
              <p:nvPr userDrawn="1"/>
            </p:nvPicPr>
            <p:blipFill rotWithShape="1">
              <a:blip r:embed="rId3">
                <a:alphaModFix/>
                <a:biLevel thresh="25000"/>
              </a:blip>
              <a:srcRect/>
              <a:stretch/>
            </p:blipFill>
            <p:spPr>
              <a:xfrm>
                <a:off x="316469" y="6025742"/>
                <a:ext cx="1527701" cy="370064"/>
              </a:xfrm>
              <a:prstGeom prst="rect">
                <a:avLst/>
              </a:prstGeom>
              <a:noFill/>
              <a:ln>
                <a:noFill/>
              </a:ln>
            </p:spPr>
          </p:pic>
          <p:pic>
            <p:nvPicPr>
              <p:cNvPr id="21" name="Google Shape;18;p1">
                <a:extLst>
                  <a:ext uri="{FF2B5EF4-FFF2-40B4-BE49-F238E27FC236}">
                    <a16:creationId xmlns:a16="http://schemas.microsoft.com/office/drawing/2014/main" id="{D4E49DCC-0A5D-46A9-9EC7-62BDE98364F1}"/>
                  </a:ext>
                </a:extLst>
              </p:cNvPr>
              <p:cNvPicPr preferRelativeResize="0"/>
              <p:nvPr userDrawn="1"/>
            </p:nvPicPr>
            <p:blipFill rotWithShape="1">
              <a:blip r:embed="rId4">
                <a:alphaModFix/>
                <a:biLevel thresh="25000"/>
              </a:blip>
              <a:srcRect/>
              <a:stretch/>
            </p:blipFill>
            <p:spPr>
              <a:xfrm>
                <a:off x="2125744" y="6025742"/>
                <a:ext cx="1700866" cy="381228"/>
              </a:xfrm>
              <a:prstGeom prst="rect">
                <a:avLst/>
              </a:prstGeom>
              <a:noFill/>
              <a:ln>
                <a:noFill/>
              </a:ln>
            </p:spPr>
          </p:pic>
        </p:grpSp>
        <p:cxnSp>
          <p:nvCxnSpPr>
            <p:cNvPr id="19" name="Straight Connector 18">
              <a:extLst>
                <a:ext uri="{FF2B5EF4-FFF2-40B4-BE49-F238E27FC236}">
                  <a16:creationId xmlns:a16="http://schemas.microsoft.com/office/drawing/2014/main" id="{42F7656E-4FF7-47A2-8420-780B4B985C8F}"/>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Google Shape;23;p174">
            <a:extLst>
              <a:ext uri="{FF2B5EF4-FFF2-40B4-BE49-F238E27FC236}">
                <a16:creationId xmlns:a16="http://schemas.microsoft.com/office/drawing/2014/main" id="{E3F1CEE1-1C2C-C97F-EB49-B03E0E704F2D}"/>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39235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7"/>
          <p:cNvSpPr txBox="1">
            <a:spLocks noGrp="1"/>
          </p:cNvSpPr>
          <p:nvPr>
            <p:ph type="body" idx="1"/>
          </p:nvPr>
        </p:nvSpPr>
        <p:spPr>
          <a:xfrm>
            <a:off x="2892885" y="2471837"/>
            <a:ext cx="8468743" cy="1907887"/>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lt2"/>
              </a:buClr>
              <a:buSzPts val="3600"/>
              <a:buNone/>
              <a:defRPr sz="4800" b="1" cap="none">
                <a:solidFill>
                  <a:schemeClr val="lt2"/>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800"/>
              </a:spcBef>
              <a:spcAft>
                <a:spcPts val="0"/>
              </a:spcAft>
              <a:buClr>
                <a:srgbClr val="888888"/>
              </a:buClr>
              <a:buSzPts val="1350"/>
              <a:buNone/>
              <a:defRPr sz="1800">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Google Shape;23;p174">
            <a:extLst>
              <a:ext uri="{FF2B5EF4-FFF2-40B4-BE49-F238E27FC236}">
                <a16:creationId xmlns:a16="http://schemas.microsoft.com/office/drawing/2014/main" id="{AEB94871-2750-94B2-56BD-1C184884E4F9}"/>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071848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8BA7E30C-B394-C4AA-992F-2D203EE8B62D}"/>
              </a:ext>
            </a:extLst>
          </p:cNvPr>
          <p:cNvSpPr/>
          <p:nvPr userDrawn="1"/>
        </p:nvSpPr>
        <p:spPr>
          <a:xfrm>
            <a:off x="-4469" y="2471838"/>
            <a:ext cx="675257" cy="1907887"/>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Google Shape;631;p45">
            <a:extLst>
              <a:ext uri="{FF2B5EF4-FFF2-40B4-BE49-F238E27FC236}">
                <a16:creationId xmlns:a16="http://schemas.microsoft.com/office/drawing/2014/main" id="{929BE038-4F30-46C1-C438-9E67CB18D5AB}"/>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AUDIT &amp; ASSURANCE</a:t>
            </a:r>
            <a:endParaRPr/>
          </a:p>
        </p:txBody>
      </p:sp>
      <p:sp>
        <p:nvSpPr>
          <p:cNvPr id="3" name="Google Shape;23;p174">
            <a:extLst>
              <a:ext uri="{FF2B5EF4-FFF2-40B4-BE49-F238E27FC236}">
                <a16:creationId xmlns:a16="http://schemas.microsoft.com/office/drawing/2014/main" id="{86B1792A-6161-5329-7FEF-D45F346542C5}"/>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9627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2" name="Rectangle 1">
            <a:extLst>
              <a:ext uri="{FF2B5EF4-FFF2-40B4-BE49-F238E27FC236}">
                <a16:creationId xmlns:a16="http://schemas.microsoft.com/office/drawing/2014/main" id="{17917934-6846-E53F-87D2-848B8B77852E}"/>
              </a:ext>
            </a:extLst>
          </p:cNvPr>
          <p:cNvSpPr/>
          <p:nvPr userDrawn="1"/>
        </p:nvSpPr>
        <p:spPr>
          <a:xfrm>
            <a:off x="0" y="365125"/>
            <a:ext cx="214365" cy="1325563"/>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3" name="Group 2">
            <a:extLst>
              <a:ext uri="{FF2B5EF4-FFF2-40B4-BE49-F238E27FC236}">
                <a16:creationId xmlns:a16="http://schemas.microsoft.com/office/drawing/2014/main" id="{576F4A89-6AFB-157E-A594-E7A84743A080}"/>
              </a:ext>
            </a:extLst>
          </p:cNvPr>
          <p:cNvGrpSpPr/>
          <p:nvPr userDrawn="1"/>
        </p:nvGrpSpPr>
        <p:grpSpPr>
          <a:xfrm>
            <a:off x="8624779" y="-35793"/>
            <a:ext cx="2862517" cy="386321"/>
            <a:chOff x="6254496" y="-18034"/>
            <a:chExt cx="2146888" cy="289741"/>
          </a:xfrm>
        </p:grpSpPr>
        <p:sp>
          <p:nvSpPr>
            <p:cNvPr id="4" name="Rectangle 3">
              <a:extLst>
                <a:ext uri="{FF2B5EF4-FFF2-40B4-BE49-F238E27FC236}">
                  <a16:creationId xmlns:a16="http://schemas.microsoft.com/office/drawing/2014/main" id="{C682E7F7-9C74-FDD0-2F29-02E0050B2A99}"/>
                </a:ext>
              </a:extLst>
            </p:cNvPr>
            <p:cNvSpPr/>
            <p:nvPr userDrawn="1"/>
          </p:nvSpPr>
          <p:spPr>
            <a:xfrm rot="5400000">
              <a:off x="7192087" y="-937589"/>
              <a:ext cx="271705" cy="2146888"/>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TextBox 3">
              <a:extLst>
                <a:ext uri="{FF2B5EF4-FFF2-40B4-BE49-F238E27FC236}">
                  <a16:creationId xmlns:a16="http://schemas.microsoft.com/office/drawing/2014/main" id="{905AFB3A-E446-4DA1-A2C6-AD88B2F715DC}"/>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Audit &amp; Assurance</a:t>
              </a:r>
            </a:p>
          </p:txBody>
        </p:sp>
      </p:grpSp>
    </p:spTree>
    <p:extLst>
      <p:ext uri="{BB962C8B-B14F-4D97-AF65-F5344CB8AC3E}">
        <p14:creationId xmlns:p14="http://schemas.microsoft.com/office/powerpoint/2010/main" val="4169118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2" name="Rectangle 1">
            <a:extLst>
              <a:ext uri="{FF2B5EF4-FFF2-40B4-BE49-F238E27FC236}">
                <a16:creationId xmlns:a16="http://schemas.microsoft.com/office/drawing/2014/main" id="{7BB9EAEE-5D24-1209-FB6A-B68506EC7BC3}"/>
              </a:ext>
            </a:extLst>
          </p:cNvPr>
          <p:cNvSpPr/>
          <p:nvPr userDrawn="1"/>
        </p:nvSpPr>
        <p:spPr>
          <a:xfrm>
            <a:off x="0" y="365125"/>
            <a:ext cx="214365" cy="1325563"/>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3" name="Group 2">
            <a:extLst>
              <a:ext uri="{FF2B5EF4-FFF2-40B4-BE49-F238E27FC236}">
                <a16:creationId xmlns:a16="http://schemas.microsoft.com/office/drawing/2014/main" id="{AD2015CC-008A-420C-2522-B182EA1FD219}"/>
              </a:ext>
            </a:extLst>
          </p:cNvPr>
          <p:cNvGrpSpPr/>
          <p:nvPr userDrawn="1"/>
        </p:nvGrpSpPr>
        <p:grpSpPr>
          <a:xfrm>
            <a:off x="8624779" y="-35793"/>
            <a:ext cx="2862517" cy="386321"/>
            <a:chOff x="6254496" y="-18034"/>
            <a:chExt cx="2146888" cy="289741"/>
          </a:xfrm>
        </p:grpSpPr>
        <p:sp>
          <p:nvSpPr>
            <p:cNvPr id="4" name="Rectangle 3">
              <a:extLst>
                <a:ext uri="{FF2B5EF4-FFF2-40B4-BE49-F238E27FC236}">
                  <a16:creationId xmlns:a16="http://schemas.microsoft.com/office/drawing/2014/main" id="{0862D93A-A187-83D8-0972-90525409758B}"/>
                </a:ext>
              </a:extLst>
            </p:cNvPr>
            <p:cNvSpPr/>
            <p:nvPr userDrawn="1"/>
          </p:nvSpPr>
          <p:spPr>
            <a:xfrm rot="5400000">
              <a:off x="7192087" y="-937589"/>
              <a:ext cx="271705" cy="2146888"/>
            </a:xfrm>
            <a:prstGeom prst="rect">
              <a:avLst/>
            </a:prstGeom>
            <a:solidFill>
              <a:srgbClr val="28E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TextBox 3">
              <a:extLst>
                <a:ext uri="{FF2B5EF4-FFF2-40B4-BE49-F238E27FC236}">
                  <a16:creationId xmlns:a16="http://schemas.microsoft.com/office/drawing/2014/main" id="{840B9145-D5D1-9F20-C227-0F1C095302DE}"/>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Audit &amp; Assurance</a:t>
              </a:r>
            </a:p>
          </p:txBody>
        </p:sp>
      </p:grpSp>
    </p:spTree>
    <p:extLst>
      <p:ext uri="{BB962C8B-B14F-4D97-AF65-F5344CB8AC3E}">
        <p14:creationId xmlns:p14="http://schemas.microsoft.com/office/powerpoint/2010/main" val="3890586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B676B700-81F0-710E-3F14-01326765F56B}"/>
              </a:ext>
            </a:extLst>
          </p:cNvPr>
          <p:cNvSpPr/>
          <p:nvPr userDrawn="1"/>
        </p:nvSpPr>
        <p:spPr>
          <a:xfrm>
            <a:off x="423" y="2465403"/>
            <a:ext cx="643095" cy="1907887"/>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3" name="Google Shape;746;p55">
            <a:extLst>
              <a:ext uri="{FF2B5EF4-FFF2-40B4-BE49-F238E27FC236}">
                <a16:creationId xmlns:a16="http://schemas.microsoft.com/office/drawing/2014/main" id="{C63A1745-A5B6-C7BC-8B59-B5FE56BFE743}"/>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TAX</a:t>
            </a:r>
            <a:endParaRPr/>
          </a:p>
        </p:txBody>
      </p:sp>
      <p:sp>
        <p:nvSpPr>
          <p:cNvPr id="4" name="Google Shape;23;p174">
            <a:extLst>
              <a:ext uri="{FF2B5EF4-FFF2-40B4-BE49-F238E27FC236}">
                <a16:creationId xmlns:a16="http://schemas.microsoft.com/office/drawing/2014/main" id="{9F2CD6E3-BF16-4FE9-97FC-F2B9B6432000}"/>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059723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5"/>
        <p:cNvGrpSpPr/>
        <p:nvPr/>
      </p:nvGrpSpPr>
      <p:grpSpPr>
        <a:xfrm>
          <a:off x="0" y="0"/>
          <a:ext cx="0" cy="0"/>
          <a:chOff x="0" y="0"/>
          <a:chExt cx="0" cy="0"/>
        </a:xfrm>
      </p:grpSpPr>
      <p:sp>
        <p:nvSpPr>
          <p:cNvPr id="96" name="Google Shape;96;p182"/>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2"/>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2DA90D91-DB97-BAD8-3DDA-D7658F327183}"/>
              </a:ext>
            </a:extLst>
          </p:cNvPr>
          <p:cNvSpPr/>
          <p:nvPr userDrawn="1"/>
        </p:nvSpPr>
        <p:spPr>
          <a:xfrm>
            <a:off x="0" y="374576"/>
            <a:ext cx="214365" cy="1325563"/>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7" name="Group 6">
            <a:extLst>
              <a:ext uri="{FF2B5EF4-FFF2-40B4-BE49-F238E27FC236}">
                <a16:creationId xmlns:a16="http://schemas.microsoft.com/office/drawing/2014/main" id="{AB17FFBB-A4B0-67AB-3161-1D6353997A3B}"/>
              </a:ext>
            </a:extLst>
          </p:cNvPr>
          <p:cNvGrpSpPr/>
          <p:nvPr userDrawn="1"/>
        </p:nvGrpSpPr>
        <p:grpSpPr>
          <a:xfrm>
            <a:off x="8624776" y="-23928"/>
            <a:ext cx="2862517" cy="386321"/>
            <a:chOff x="6254496" y="-18034"/>
            <a:chExt cx="2146888" cy="289741"/>
          </a:xfrm>
        </p:grpSpPr>
        <p:sp>
          <p:nvSpPr>
            <p:cNvPr id="8" name="Rectangle 7">
              <a:extLst>
                <a:ext uri="{FF2B5EF4-FFF2-40B4-BE49-F238E27FC236}">
                  <a16:creationId xmlns:a16="http://schemas.microsoft.com/office/drawing/2014/main" id="{EE164BB7-34DC-6CA8-5EDC-6F7648C82162}"/>
                </a:ext>
              </a:extLst>
            </p:cNvPr>
            <p:cNvSpPr/>
            <p:nvPr userDrawn="1"/>
          </p:nvSpPr>
          <p:spPr>
            <a:xfrm rot="5400000">
              <a:off x="7192087" y="-937589"/>
              <a:ext cx="271705" cy="2146888"/>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TextBox 3">
              <a:extLst>
                <a:ext uri="{FF2B5EF4-FFF2-40B4-BE49-F238E27FC236}">
                  <a16:creationId xmlns:a16="http://schemas.microsoft.com/office/drawing/2014/main" id="{A8940E4A-AF47-53C9-09BF-AE98F1F1F338}"/>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Tax</a:t>
              </a:r>
            </a:p>
          </p:txBody>
        </p:sp>
      </p:grpSp>
    </p:spTree>
    <p:extLst>
      <p:ext uri="{BB962C8B-B14F-4D97-AF65-F5344CB8AC3E}">
        <p14:creationId xmlns:p14="http://schemas.microsoft.com/office/powerpoint/2010/main" val="8679082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8"/>
        <p:cNvGrpSpPr/>
        <p:nvPr/>
      </p:nvGrpSpPr>
      <p:grpSpPr>
        <a:xfrm>
          <a:off x="0" y="0"/>
          <a:ext cx="0" cy="0"/>
          <a:chOff x="0" y="0"/>
          <a:chExt cx="0" cy="0"/>
        </a:xfrm>
      </p:grpSpPr>
      <p:sp>
        <p:nvSpPr>
          <p:cNvPr id="99" name="Google Shape;99;p183"/>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6" name="Rectangle 5">
            <a:extLst>
              <a:ext uri="{FF2B5EF4-FFF2-40B4-BE49-F238E27FC236}">
                <a16:creationId xmlns:a16="http://schemas.microsoft.com/office/drawing/2014/main" id="{FA743A05-A0C3-8714-D8C0-4BFE06479982}"/>
              </a:ext>
            </a:extLst>
          </p:cNvPr>
          <p:cNvSpPr/>
          <p:nvPr userDrawn="1"/>
        </p:nvSpPr>
        <p:spPr>
          <a:xfrm>
            <a:off x="0" y="374576"/>
            <a:ext cx="214365" cy="1325563"/>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grpSp>
        <p:nvGrpSpPr>
          <p:cNvPr id="7" name="Group 6">
            <a:extLst>
              <a:ext uri="{FF2B5EF4-FFF2-40B4-BE49-F238E27FC236}">
                <a16:creationId xmlns:a16="http://schemas.microsoft.com/office/drawing/2014/main" id="{16E14D16-D2C8-EF07-B3C7-F23355A63C37}"/>
              </a:ext>
            </a:extLst>
          </p:cNvPr>
          <p:cNvGrpSpPr/>
          <p:nvPr userDrawn="1"/>
        </p:nvGrpSpPr>
        <p:grpSpPr>
          <a:xfrm>
            <a:off x="8624776" y="-23928"/>
            <a:ext cx="2862517" cy="386321"/>
            <a:chOff x="6254496" y="-18034"/>
            <a:chExt cx="2146888" cy="289741"/>
          </a:xfrm>
        </p:grpSpPr>
        <p:sp>
          <p:nvSpPr>
            <p:cNvPr id="8" name="Rectangle 7">
              <a:extLst>
                <a:ext uri="{FF2B5EF4-FFF2-40B4-BE49-F238E27FC236}">
                  <a16:creationId xmlns:a16="http://schemas.microsoft.com/office/drawing/2014/main" id="{AF06E086-F9FB-03F4-E377-5D767A6BE8AE}"/>
                </a:ext>
              </a:extLst>
            </p:cNvPr>
            <p:cNvSpPr/>
            <p:nvPr userDrawn="1"/>
          </p:nvSpPr>
          <p:spPr>
            <a:xfrm rot="5400000">
              <a:off x="7192087" y="-937589"/>
              <a:ext cx="271705" cy="2146888"/>
            </a:xfrm>
            <a:prstGeom prst="rect">
              <a:avLst/>
            </a:prstGeom>
            <a:solidFill>
              <a:srgbClr val="2BE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9" name="TextBox 3">
              <a:extLst>
                <a:ext uri="{FF2B5EF4-FFF2-40B4-BE49-F238E27FC236}">
                  <a16:creationId xmlns:a16="http://schemas.microsoft.com/office/drawing/2014/main" id="{7E6C699D-676F-B583-341B-B41C75A69B04}"/>
                </a:ext>
              </a:extLst>
            </p:cNvPr>
            <p:cNvSpPr txBox="1"/>
            <p:nvPr userDrawn="1"/>
          </p:nvSpPr>
          <p:spPr>
            <a:xfrm>
              <a:off x="6442799" y="-18034"/>
              <a:ext cx="1770278" cy="28474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chemeClr val="bg1"/>
                  </a:solidFill>
                </a:rPr>
                <a:t>Tax</a:t>
              </a:r>
            </a:p>
          </p:txBody>
        </p:sp>
      </p:grpSp>
    </p:spTree>
    <p:extLst>
      <p:ext uri="{BB962C8B-B14F-4D97-AF65-F5344CB8AC3E}">
        <p14:creationId xmlns:p14="http://schemas.microsoft.com/office/powerpoint/2010/main" val="40486751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5"/>
        <p:cNvGrpSpPr/>
        <p:nvPr/>
      </p:nvGrpSpPr>
      <p:grpSpPr>
        <a:xfrm>
          <a:off x="0" y="0"/>
          <a:ext cx="0" cy="0"/>
          <a:chOff x="0" y="0"/>
          <a:chExt cx="0" cy="0"/>
        </a:xfrm>
      </p:grpSpPr>
      <p:grpSp>
        <p:nvGrpSpPr>
          <p:cNvPr id="22" name="Group 21">
            <a:extLst>
              <a:ext uri="{FF2B5EF4-FFF2-40B4-BE49-F238E27FC236}">
                <a16:creationId xmlns:a16="http://schemas.microsoft.com/office/drawing/2014/main" id="{3581EABE-EC23-4870-ADF4-25D79E88C6EB}"/>
              </a:ext>
            </a:extLst>
          </p:cNvPr>
          <p:cNvGrpSpPr/>
          <p:nvPr userDrawn="1"/>
        </p:nvGrpSpPr>
        <p:grpSpPr>
          <a:xfrm>
            <a:off x="7024048" y="5513197"/>
            <a:ext cx="4593051" cy="746340"/>
            <a:chOff x="158234" y="4239433"/>
            <a:chExt cx="2657535" cy="431832"/>
          </a:xfrm>
        </p:grpSpPr>
        <p:grpSp>
          <p:nvGrpSpPr>
            <p:cNvPr id="23" name="Group 22">
              <a:extLst>
                <a:ext uri="{FF2B5EF4-FFF2-40B4-BE49-F238E27FC236}">
                  <a16:creationId xmlns:a16="http://schemas.microsoft.com/office/drawing/2014/main" id="{AB08C64B-2088-4BC1-842D-47FF53768333}"/>
                </a:ext>
              </a:extLst>
            </p:cNvPr>
            <p:cNvGrpSpPr/>
            <p:nvPr userDrawn="1"/>
          </p:nvGrpSpPr>
          <p:grpSpPr>
            <a:xfrm>
              <a:off x="158234" y="4311035"/>
              <a:ext cx="2657535" cy="288629"/>
              <a:chOff x="316469" y="6025742"/>
              <a:chExt cx="3510141" cy="381228"/>
            </a:xfrm>
          </p:grpSpPr>
          <p:pic>
            <p:nvPicPr>
              <p:cNvPr id="25" name="Google Shape;16;p1">
                <a:extLst>
                  <a:ext uri="{FF2B5EF4-FFF2-40B4-BE49-F238E27FC236}">
                    <a16:creationId xmlns:a16="http://schemas.microsoft.com/office/drawing/2014/main" id="{8ADED8CA-B5F5-44A9-A164-41669034E4AE}"/>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26" name="Google Shape;18;p1">
                <a:extLst>
                  <a:ext uri="{FF2B5EF4-FFF2-40B4-BE49-F238E27FC236}">
                    <a16:creationId xmlns:a16="http://schemas.microsoft.com/office/drawing/2014/main" id="{713703DA-CEAB-429D-80D3-F0998A8A3610}"/>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4" name="Straight Connector 23">
              <a:extLst>
                <a:ext uri="{FF2B5EF4-FFF2-40B4-BE49-F238E27FC236}">
                  <a16:creationId xmlns:a16="http://schemas.microsoft.com/office/drawing/2014/main" id="{B8A55AD8-9B82-4A7A-8385-0FADA121D683}"/>
                </a:ext>
              </a:extLst>
            </p:cNvPr>
            <p:cNvCxnSpPr>
              <a:cxnSpLocks/>
            </p:cNvCxnSpPr>
            <p:nvPr userDrawn="1"/>
          </p:nvCxnSpPr>
          <p:spPr>
            <a:xfrm>
              <a:off x="1441901" y="4239433"/>
              <a:ext cx="0" cy="431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Google Shape;56;p177"/>
          <p:cNvPicPr preferRelativeResize="0"/>
          <p:nvPr/>
        </p:nvPicPr>
        <p:blipFill rotWithShape="1">
          <a:blip r:embed="rId4">
            <a:alphaModFix/>
          </a:blip>
          <a:srcRect/>
          <a:stretch/>
        </p:blipFill>
        <p:spPr>
          <a:xfrm>
            <a:off x="0" y="-3"/>
            <a:ext cx="12192000" cy="6858003"/>
          </a:xfrm>
          <a:prstGeom prst="rect">
            <a:avLst/>
          </a:prstGeom>
          <a:noFill/>
          <a:ln>
            <a:noFill/>
          </a:ln>
        </p:spPr>
      </p:pic>
      <p:sp>
        <p:nvSpPr>
          <p:cNvPr id="57" name="Google Shape;57;p177"/>
          <p:cNvSpPr/>
          <p:nvPr/>
        </p:nvSpPr>
        <p:spPr>
          <a:xfrm>
            <a:off x="0" y="-3"/>
            <a:ext cx="12192000" cy="6851568"/>
          </a:xfrm>
          <a:prstGeom prst="rect">
            <a:avLst/>
          </a:prstGeom>
          <a:solidFill>
            <a:srgbClr val="482852">
              <a:alpha val="69411"/>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2"/>
              </a:solidFill>
              <a:latin typeface="Arial"/>
              <a:ea typeface="Arial"/>
              <a:cs typeface="Arial"/>
              <a:sym typeface="Arial"/>
            </a:endParaRPr>
          </a:p>
        </p:txBody>
      </p:sp>
      <p:sp>
        <p:nvSpPr>
          <p:cNvPr id="58" name="Google Shape;58;p177"/>
          <p:cNvSpPr txBox="1">
            <a:spLocks noGrp="1"/>
          </p:cNvSpPr>
          <p:nvPr>
            <p:ph type="title"/>
          </p:nvPr>
        </p:nvSpPr>
        <p:spPr>
          <a:xfrm>
            <a:off x="846029" y="2471837"/>
            <a:ext cx="1673555" cy="19078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5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177"/>
          <p:cNvGrpSpPr/>
          <p:nvPr/>
        </p:nvGrpSpPr>
        <p:grpSpPr>
          <a:xfrm rot="5400000">
            <a:off x="-634967" y="3106805"/>
            <a:ext cx="1907888" cy="637951"/>
            <a:chOff x="113784" y="3891324"/>
            <a:chExt cx="1655188" cy="112445"/>
          </a:xfrm>
        </p:grpSpPr>
        <p:sp>
          <p:nvSpPr>
            <p:cNvPr id="61" name="Google Shape;61;p177"/>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 name="Google Shape;62;p177"/>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3" name="Google Shape;63;p177"/>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cxnSp>
        <p:nvCxnSpPr>
          <p:cNvPr id="64" name="Google Shape;64;p177"/>
          <p:cNvCxnSpPr/>
          <p:nvPr/>
        </p:nvCxnSpPr>
        <p:spPr>
          <a:xfrm>
            <a:off x="2706233" y="2471837"/>
            <a:ext cx="0" cy="1907887"/>
          </a:xfrm>
          <a:prstGeom prst="straightConnector1">
            <a:avLst/>
          </a:prstGeom>
          <a:noFill/>
          <a:ln w="9525" cap="flat" cmpd="sng">
            <a:solidFill>
              <a:schemeClr val="lt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2E6C8F05-2B5A-4971-A9EC-3349820ADD52}"/>
              </a:ext>
            </a:extLst>
          </p:cNvPr>
          <p:cNvGrpSpPr/>
          <p:nvPr userDrawn="1"/>
        </p:nvGrpSpPr>
        <p:grpSpPr>
          <a:xfrm>
            <a:off x="7127255" y="5415493"/>
            <a:ext cx="4593051" cy="746340"/>
            <a:chOff x="158234" y="4239433"/>
            <a:chExt cx="2657535" cy="431832"/>
          </a:xfrm>
        </p:grpSpPr>
        <p:grpSp>
          <p:nvGrpSpPr>
            <p:cNvPr id="28" name="Group 27">
              <a:extLst>
                <a:ext uri="{FF2B5EF4-FFF2-40B4-BE49-F238E27FC236}">
                  <a16:creationId xmlns:a16="http://schemas.microsoft.com/office/drawing/2014/main" id="{0F8F460C-8C62-4133-8B0F-30BEA6BA587E}"/>
                </a:ext>
              </a:extLst>
            </p:cNvPr>
            <p:cNvGrpSpPr/>
            <p:nvPr userDrawn="1"/>
          </p:nvGrpSpPr>
          <p:grpSpPr>
            <a:xfrm>
              <a:off x="158234" y="4311035"/>
              <a:ext cx="2657535" cy="288629"/>
              <a:chOff x="316469" y="6025742"/>
              <a:chExt cx="3510141" cy="381228"/>
            </a:xfrm>
          </p:grpSpPr>
          <p:pic>
            <p:nvPicPr>
              <p:cNvPr id="30" name="Google Shape;16;p1">
                <a:extLst>
                  <a:ext uri="{FF2B5EF4-FFF2-40B4-BE49-F238E27FC236}">
                    <a16:creationId xmlns:a16="http://schemas.microsoft.com/office/drawing/2014/main" id="{618C27B1-55F0-4987-A24D-05D8CCBD70B3}"/>
                  </a:ext>
                </a:extLst>
              </p:cNvPr>
              <p:cNvPicPr preferRelativeResize="0"/>
              <p:nvPr userDrawn="1"/>
            </p:nvPicPr>
            <p:blipFill rotWithShape="1">
              <a:blip r:embed="rId2">
                <a:alphaModFix/>
                <a:biLevel thresh="25000"/>
              </a:blip>
              <a:srcRect/>
              <a:stretch/>
            </p:blipFill>
            <p:spPr>
              <a:xfrm>
                <a:off x="316469" y="6025742"/>
                <a:ext cx="1527701" cy="370064"/>
              </a:xfrm>
              <a:prstGeom prst="rect">
                <a:avLst/>
              </a:prstGeom>
              <a:noFill/>
              <a:ln>
                <a:noFill/>
              </a:ln>
            </p:spPr>
          </p:pic>
          <p:pic>
            <p:nvPicPr>
              <p:cNvPr id="31" name="Google Shape;18;p1">
                <a:extLst>
                  <a:ext uri="{FF2B5EF4-FFF2-40B4-BE49-F238E27FC236}">
                    <a16:creationId xmlns:a16="http://schemas.microsoft.com/office/drawing/2014/main" id="{97072B4C-2683-4F00-AD31-637C6ABBD043}"/>
                  </a:ext>
                </a:extLst>
              </p:cNvPr>
              <p:cNvPicPr preferRelativeResize="0"/>
              <p:nvPr userDrawn="1"/>
            </p:nvPicPr>
            <p:blipFill rotWithShape="1">
              <a:blip r:embed="rId3">
                <a:alphaModFix/>
                <a:biLevel thresh="25000"/>
              </a:blip>
              <a:srcRect/>
              <a:stretch/>
            </p:blipFill>
            <p:spPr>
              <a:xfrm>
                <a:off x="2125744" y="6025742"/>
                <a:ext cx="1700866" cy="381228"/>
              </a:xfrm>
              <a:prstGeom prst="rect">
                <a:avLst/>
              </a:prstGeom>
              <a:noFill/>
              <a:ln>
                <a:noFill/>
              </a:ln>
            </p:spPr>
          </p:pic>
        </p:grpSp>
        <p:cxnSp>
          <p:nvCxnSpPr>
            <p:cNvPr id="29" name="Straight Connector 28">
              <a:extLst>
                <a:ext uri="{FF2B5EF4-FFF2-40B4-BE49-F238E27FC236}">
                  <a16:creationId xmlns:a16="http://schemas.microsoft.com/office/drawing/2014/main" id="{3C998411-1E85-4289-9A43-23825DFFDA8F}"/>
                </a:ext>
              </a:extLst>
            </p:cNvPr>
            <p:cNvCxnSpPr>
              <a:cxnSpLocks/>
            </p:cNvCxnSpPr>
            <p:nvPr userDrawn="1"/>
          </p:nvCxnSpPr>
          <p:spPr>
            <a:xfrm>
              <a:off x="1441901" y="4239433"/>
              <a:ext cx="0" cy="431832"/>
            </a:xfrm>
            <a:prstGeom prst="line">
              <a:avLst/>
            </a:prstGeom>
            <a:noFill/>
            <a:ln w="6350" cap="flat" cmpd="sng" algn="ctr">
              <a:solidFill>
                <a:srgbClr val="FFFFFF"/>
              </a:solidFill>
              <a:prstDash val="solid"/>
              <a:miter lim="800000"/>
            </a:ln>
            <a:effectLst/>
          </p:spPr>
        </p:cxnSp>
      </p:grpSp>
      <p:sp>
        <p:nvSpPr>
          <p:cNvPr id="2" name="Rectangle 1">
            <a:extLst>
              <a:ext uri="{FF2B5EF4-FFF2-40B4-BE49-F238E27FC236}">
                <a16:creationId xmlns:a16="http://schemas.microsoft.com/office/drawing/2014/main" id="{86B3109B-E383-B1A3-D016-E91830EC9FC1}"/>
              </a:ext>
            </a:extLst>
          </p:cNvPr>
          <p:cNvSpPr/>
          <p:nvPr userDrawn="1"/>
        </p:nvSpPr>
        <p:spPr>
          <a:xfrm>
            <a:off x="-4498" y="2471838"/>
            <a:ext cx="643095" cy="1907887"/>
          </a:xfrm>
          <a:prstGeom prst="rect">
            <a:avLst/>
          </a:prstGeom>
          <a:solidFill>
            <a:srgbClr val="E10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a:p>
        </p:txBody>
      </p:sp>
      <p:sp>
        <p:nvSpPr>
          <p:cNvPr id="5" name="Google Shape;791;p60">
            <a:extLst>
              <a:ext uri="{FF2B5EF4-FFF2-40B4-BE49-F238E27FC236}">
                <a16:creationId xmlns:a16="http://schemas.microsoft.com/office/drawing/2014/main" id="{7E25D7E8-8F9B-CEEF-217B-598B9240A894}"/>
              </a:ext>
            </a:extLst>
          </p:cNvPr>
          <p:cNvSpPr txBox="1">
            <a:spLocks noGrp="1"/>
          </p:cNvSpPr>
          <p:nvPr>
            <p:ph type="body" idx="1"/>
          </p:nvPr>
        </p:nvSpPr>
        <p:spPr>
          <a:xfrm>
            <a:off x="2893485" y="2472267"/>
            <a:ext cx="8468783" cy="190711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609585" marR="0" lvl="0" indent="-304792" algn="l" rtl="0">
              <a:lnSpc>
                <a:spcPct val="90000"/>
              </a:lnSpc>
              <a:spcBef>
                <a:spcPts val="1000"/>
              </a:spcBef>
              <a:spcAft>
                <a:spcPts val="0"/>
              </a:spcAft>
              <a:buClr>
                <a:schemeClr val="lt2"/>
              </a:buClr>
              <a:buSzPts val="3600"/>
              <a:buFont typeface="Arial"/>
              <a:buNone/>
              <a:defRPr sz="4800" b="1" i="0" u="none" strike="noStrike" cap="none">
                <a:solidFill>
                  <a:schemeClr val="lt2"/>
                </a:solidFill>
                <a:latin typeface="Arial"/>
                <a:ea typeface="Arial"/>
                <a:cs typeface="Arial"/>
                <a:sym typeface="Arial"/>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Arial"/>
                <a:ea typeface="Arial"/>
                <a:cs typeface="Arial"/>
                <a:sym typeface="Arial"/>
              </a:defRPr>
            </a:lvl2pPr>
            <a:lvl3pPr marL="1828754" marR="0" lvl="2" indent="-304792" algn="l" rtl="0">
              <a:lnSpc>
                <a:spcPct val="90000"/>
              </a:lnSpc>
              <a:spcBef>
                <a:spcPts val="800"/>
              </a:spcBef>
              <a:spcAft>
                <a:spcPts val="0"/>
              </a:spcAft>
              <a:buClr>
                <a:srgbClr val="888888"/>
              </a:buClr>
              <a:buSzPts val="1350"/>
              <a:buFont typeface="Arial"/>
              <a:buNone/>
              <a:defRPr sz="1800" b="0" i="0" u="none" strike="noStrike" cap="none">
                <a:solidFill>
                  <a:srgbClr val="888888"/>
                </a:solidFill>
                <a:latin typeface="Arial"/>
                <a:ea typeface="Arial"/>
                <a:cs typeface="Arial"/>
                <a:sym typeface="Arial"/>
              </a:defRPr>
            </a:lvl3pPr>
            <a:lvl4pPr marL="2438339" marR="0" lvl="3" indent="-304792" algn="l" rtl="0">
              <a:lnSpc>
                <a:spcPct val="90000"/>
              </a:lnSpc>
              <a:spcBef>
                <a:spcPts val="533"/>
              </a:spcBef>
              <a:spcAft>
                <a:spcPts val="0"/>
              </a:spcAft>
              <a:buClr>
                <a:srgbClr val="2C8F80"/>
              </a:buClr>
              <a:buSzPts val="1200"/>
              <a:buFont typeface="Arial"/>
              <a:buNone/>
              <a:defRPr sz="1600" b="0" i="0" u="none" strike="noStrike" cap="none">
                <a:solidFill>
                  <a:srgbClr val="888888"/>
                </a:solidFill>
                <a:latin typeface="Arial"/>
                <a:ea typeface="Arial"/>
                <a:cs typeface="Arial"/>
                <a:sym typeface="Arial"/>
              </a:defRPr>
            </a:lvl4pPr>
            <a:lvl5pPr marL="3047924" marR="0" lvl="4" indent="-304792" algn="l" rtl="0">
              <a:lnSpc>
                <a:spcPct val="90000"/>
              </a:lnSpc>
              <a:spcBef>
                <a:spcPts val="533"/>
              </a:spcBef>
              <a:spcAft>
                <a:spcPts val="0"/>
              </a:spcAft>
              <a:buClr>
                <a:srgbClr val="888888"/>
              </a:buClr>
              <a:buSzPts val="1200"/>
              <a:buFont typeface="NTR"/>
              <a:buNone/>
              <a:defRPr sz="1600" b="0" i="0" u="none" strike="noStrike" cap="none">
                <a:solidFill>
                  <a:srgbClr val="888888"/>
                </a:solidFill>
                <a:latin typeface="Arial"/>
                <a:ea typeface="Arial"/>
                <a:cs typeface="Arial"/>
                <a:sym typeface="Arial"/>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l" rtl="0">
              <a:lnSpc>
                <a:spcPct val="90000"/>
              </a:lnSpc>
              <a:spcBef>
                <a:spcPts val="0"/>
              </a:spcBef>
              <a:spcAft>
                <a:spcPts val="0"/>
              </a:spcAft>
              <a:buClr>
                <a:schemeClr val="lt2"/>
              </a:buClr>
              <a:buSzPts val="3600"/>
              <a:buNone/>
            </a:pPr>
            <a:r>
              <a:rPr lang="en-US"/>
              <a:t>FINANCIAL ACCOUNTING, REPORTING &amp; ANALYSIS</a:t>
            </a:r>
            <a:endParaRPr/>
          </a:p>
        </p:txBody>
      </p:sp>
      <p:sp>
        <p:nvSpPr>
          <p:cNvPr id="3" name="Google Shape;23;p174">
            <a:extLst>
              <a:ext uri="{FF2B5EF4-FFF2-40B4-BE49-F238E27FC236}">
                <a16:creationId xmlns:a16="http://schemas.microsoft.com/office/drawing/2014/main" id="{594993FC-BA36-BB15-2555-3B1A2024F1C7}"/>
              </a:ext>
            </a:extLst>
          </p:cNvPr>
          <p:cNvSpPr txBox="1"/>
          <p:nvPr userDrawn="1"/>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099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theme" Target="../theme/theme4.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5.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image" Target="../media/image1.png"/><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7.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image" Target="../media/image3.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8" Type="http://schemas.openxmlformats.org/officeDocument/2006/relationships/slideLayout" Target="../slideLayouts/slideLayout97.xml"/><Relationship Id="rId3"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4"/>
          <p:cNvSpPr/>
          <p:nvPr/>
        </p:nvSpPr>
        <p:spPr>
          <a:xfrm>
            <a:off x="-3" y="6384011"/>
            <a:ext cx="12192003" cy="473989"/>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 name="Google Shape;11;p174"/>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3200"/>
              <a:buFont typeface="Arial"/>
              <a:buNone/>
              <a:defRPr sz="32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74"/>
          <p:cNvSpPr txBox="1">
            <a:spLocks noGrp="1"/>
          </p:cNvSpPr>
          <p:nvPr>
            <p:ph type="body" idx="1"/>
          </p:nvPr>
        </p:nvSpPr>
        <p:spPr>
          <a:xfrm>
            <a:off x="398488" y="1825625"/>
            <a:ext cx="11383781" cy="392873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750"/>
              </a:spcBef>
              <a:spcAft>
                <a:spcPts val="0"/>
              </a:spcAft>
              <a:buClr>
                <a:srgbClr val="2C8F80"/>
              </a:buClr>
              <a:buSzPts val="1200"/>
              <a:buFont typeface="Arial"/>
              <a:buChar char="•"/>
              <a:defRPr sz="1200" b="0" i="0" u="none" strike="noStrike" cap="none">
                <a:solidFill>
                  <a:srgbClr val="2C8F80"/>
                </a:solidFill>
                <a:latin typeface="Arial"/>
                <a:ea typeface="Arial"/>
                <a:cs typeface="Arial"/>
                <a:sym typeface="Arial"/>
              </a:defRPr>
            </a:lvl1pPr>
            <a:lvl2pPr marL="914400" marR="0" lvl="1" indent="-355600" algn="l" rtl="0">
              <a:lnSpc>
                <a:spcPct val="90000"/>
              </a:lnSpc>
              <a:spcBef>
                <a:spcPts val="375"/>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L="1371600" marR="0" lvl="2" indent="-330200" algn="l" rtl="0">
              <a:lnSpc>
                <a:spcPct val="90000"/>
              </a:lnSpc>
              <a:spcBef>
                <a:spcPts val="600"/>
              </a:spcBef>
              <a:spcAft>
                <a:spcPts val="0"/>
              </a:spcAft>
              <a:buClr>
                <a:srgbClr val="3D3D3D"/>
              </a:buClr>
              <a:buSzPts val="1600"/>
              <a:buFont typeface="Arial"/>
              <a:buChar char="•"/>
              <a:defRPr sz="1600" b="0" i="0" u="none" strike="noStrike" cap="none">
                <a:solidFill>
                  <a:srgbClr val="3D3D3D"/>
                </a:solidFill>
                <a:latin typeface="Arial"/>
                <a:ea typeface="Arial"/>
                <a:cs typeface="Arial"/>
                <a:sym typeface="Arial"/>
              </a:defRPr>
            </a:lvl3pPr>
            <a:lvl4pPr marL="1828800" marR="0" lvl="3" indent="-317500" algn="l" rtl="0">
              <a:lnSpc>
                <a:spcPct val="90000"/>
              </a:lnSpc>
              <a:spcBef>
                <a:spcPts val="400"/>
              </a:spcBef>
              <a:spcAft>
                <a:spcPts val="0"/>
              </a:spcAft>
              <a:buClr>
                <a:srgbClr val="2C8F80"/>
              </a:buClr>
              <a:buSzPts val="1400"/>
              <a:buFont typeface="Arial"/>
              <a:buChar char="•"/>
              <a:defRPr sz="1400" b="0" i="0" u="none" strike="noStrike" cap="none">
                <a:solidFill>
                  <a:srgbClr val="3D3D3D"/>
                </a:solidFill>
                <a:latin typeface="Arial"/>
                <a:ea typeface="Arial"/>
                <a:cs typeface="Arial"/>
                <a:sym typeface="Arial"/>
              </a:defRPr>
            </a:lvl4pPr>
            <a:lvl5pPr marL="2286000" marR="0" lvl="4" indent="-298450" algn="l" rtl="0">
              <a:lnSpc>
                <a:spcPct val="90000"/>
              </a:lnSpc>
              <a:spcBef>
                <a:spcPts val="400"/>
              </a:spcBef>
              <a:spcAft>
                <a:spcPts val="0"/>
              </a:spcAft>
              <a:buClr>
                <a:srgbClr val="3D3D3D"/>
              </a:buClr>
              <a:buSzPts val="1100"/>
              <a:buFont typeface="NTR"/>
              <a:buChar char="—"/>
              <a:defRPr sz="1100" b="0" i="0" u="none" strike="noStrike" cap="none">
                <a:solidFill>
                  <a:srgbClr val="3D3D3D"/>
                </a:solidFill>
                <a:latin typeface="Arial"/>
                <a:ea typeface="Arial"/>
                <a:cs typeface="Arial"/>
                <a:sym typeface="Arial"/>
              </a:defRPr>
            </a:lvl5pPr>
            <a:lvl6pPr marL="2743200" marR="0" lvl="5" indent="-314325" algn="l" rtl="0">
              <a:lnSpc>
                <a:spcPct val="90000"/>
              </a:lnSpc>
              <a:spcBef>
                <a:spcPts val="4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17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pic>
        <p:nvPicPr>
          <p:cNvPr id="16" name="Google Shape;16;p174"/>
          <p:cNvPicPr preferRelativeResize="0"/>
          <p:nvPr/>
        </p:nvPicPr>
        <p:blipFill rotWithShape="1">
          <a:blip r:embed="rId11">
            <a:alphaModFix/>
          </a:blip>
          <a:srcRect/>
          <a:stretch/>
        </p:blipFill>
        <p:spPr>
          <a:xfrm>
            <a:off x="210979" y="5881634"/>
            <a:ext cx="1503171" cy="364121"/>
          </a:xfrm>
          <a:prstGeom prst="rect">
            <a:avLst/>
          </a:prstGeom>
          <a:noFill/>
          <a:ln>
            <a:noFill/>
          </a:ln>
        </p:spPr>
      </p:pic>
      <p:grpSp>
        <p:nvGrpSpPr>
          <p:cNvPr id="2" name="Google Shape;19;p174">
            <a:extLst>
              <a:ext uri="{FF2B5EF4-FFF2-40B4-BE49-F238E27FC236}">
                <a16:creationId xmlns:a16="http://schemas.microsoft.com/office/drawing/2014/main" id="{3DA7B15C-E7C9-A725-7D3C-35A9CBA741F8}"/>
              </a:ext>
            </a:extLst>
          </p:cNvPr>
          <p:cNvGrpSpPr/>
          <p:nvPr userDrawn="1"/>
        </p:nvGrpSpPr>
        <p:grpSpPr>
          <a:xfrm rot="5400000">
            <a:off x="-557295" y="922420"/>
            <a:ext cx="1325563" cy="210976"/>
            <a:chOff x="113784" y="3891324"/>
            <a:chExt cx="1655188" cy="112445"/>
          </a:xfrm>
        </p:grpSpPr>
        <p:sp>
          <p:nvSpPr>
            <p:cNvPr id="3" name="Google Shape;20;p174">
              <a:extLst>
                <a:ext uri="{FF2B5EF4-FFF2-40B4-BE49-F238E27FC236}">
                  <a16:creationId xmlns:a16="http://schemas.microsoft.com/office/drawing/2014/main" id="{D7EC1B07-0A56-FF9D-2ADC-252540298CD9}"/>
                </a:ext>
              </a:extLst>
            </p:cNvPr>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 name="Google Shape;21;p174">
              <a:extLst>
                <a:ext uri="{FF2B5EF4-FFF2-40B4-BE49-F238E27FC236}">
                  <a16:creationId xmlns:a16="http://schemas.microsoft.com/office/drawing/2014/main" id="{B21F50DB-9C12-0D65-DC7B-C63D93380189}"/>
                </a:ext>
              </a:extLst>
            </p:cNvPr>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 name="Google Shape;22;p174">
              <a:extLst>
                <a:ext uri="{FF2B5EF4-FFF2-40B4-BE49-F238E27FC236}">
                  <a16:creationId xmlns:a16="http://schemas.microsoft.com/office/drawing/2014/main" id="{3D1924BA-0365-1F87-CF66-36E5F0041A06}"/>
                </a:ext>
              </a:extLst>
            </p:cNvPr>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6" name="Rectangle 5">
            <a:extLst>
              <a:ext uri="{FF2B5EF4-FFF2-40B4-BE49-F238E27FC236}">
                <a16:creationId xmlns:a16="http://schemas.microsoft.com/office/drawing/2014/main" id="{A92302C7-4B2F-74E1-F58C-2D565501CEC8}"/>
              </a:ext>
            </a:extLst>
          </p:cNvPr>
          <p:cNvSpPr/>
          <p:nvPr userDrawn="1"/>
        </p:nvSpPr>
        <p:spPr>
          <a:xfrm>
            <a:off x="-5622" y="6513283"/>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391209389"/>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74"/>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3200"/>
              <a:buFont typeface="Arial"/>
              <a:buNone/>
              <a:defRPr sz="32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74"/>
          <p:cNvSpPr txBox="1">
            <a:spLocks noGrp="1"/>
          </p:cNvSpPr>
          <p:nvPr>
            <p:ph type="body" idx="1"/>
          </p:nvPr>
        </p:nvSpPr>
        <p:spPr>
          <a:xfrm>
            <a:off x="398488" y="1825625"/>
            <a:ext cx="11383781" cy="392873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750"/>
              </a:spcBef>
              <a:spcAft>
                <a:spcPts val="0"/>
              </a:spcAft>
              <a:buClr>
                <a:srgbClr val="2C8F80"/>
              </a:buClr>
              <a:buSzPts val="1200"/>
              <a:buFont typeface="Arial"/>
              <a:buChar char="•"/>
              <a:defRPr sz="1200" b="0" i="0" u="none" strike="noStrike" cap="none">
                <a:solidFill>
                  <a:srgbClr val="2C8F80"/>
                </a:solidFill>
                <a:latin typeface="Arial"/>
                <a:ea typeface="Arial"/>
                <a:cs typeface="Arial"/>
                <a:sym typeface="Arial"/>
              </a:defRPr>
            </a:lvl1pPr>
            <a:lvl2pPr marL="914400" marR="0" lvl="1" indent="-355600" algn="l" rtl="0">
              <a:lnSpc>
                <a:spcPct val="90000"/>
              </a:lnSpc>
              <a:spcBef>
                <a:spcPts val="375"/>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L="1371600" marR="0" lvl="2" indent="-330200" algn="l" rtl="0">
              <a:lnSpc>
                <a:spcPct val="90000"/>
              </a:lnSpc>
              <a:spcBef>
                <a:spcPts val="600"/>
              </a:spcBef>
              <a:spcAft>
                <a:spcPts val="0"/>
              </a:spcAft>
              <a:buClr>
                <a:srgbClr val="3D3D3D"/>
              </a:buClr>
              <a:buSzPts val="1600"/>
              <a:buFont typeface="Arial"/>
              <a:buChar char="•"/>
              <a:defRPr sz="1600" b="0" i="0" u="none" strike="noStrike" cap="none">
                <a:solidFill>
                  <a:srgbClr val="3D3D3D"/>
                </a:solidFill>
                <a:latin typeface="Arial"/>
                <a:ea typeface="Arial"/>
                <a:cs typeface="Arial"/>
                <a:sym typeface="Arial"/>
              </a:defRPr>
            </a:lvl3pPr>
            <a:lvl4pPr marL="1828800" marR="0" lvl="3" indent="-317500" algn="l" rtl="0">
              <a:lnSpc>
                <a:spcPct val="90000"/>
              </a:lnSpc>
              <a:spcBef>
                <a:spcPts val="400"/>
              </a:spcBef>
              <a:spcAft>
                <a:spcPts val="0"/>
              </a:spcAft>
              <a:buClr>
                <a:srgbClr val="2C8F80"/>
              </a:buClr>
              <a:buSzPts val="1400"/>
              <a:buFont typeface="Arial"/>
              <a:buChar char="•"/>
              <a:defRPr sz="1400" b="0" i="0" u="none" strike="noStrike" cap="none">
                <a:solidFill>
                  <a:srgbClr val="3D3D3D"/>
                </a:solidFill>
                <a:latin typeface="Arial"/>
                <a:ea typeface="Arial"/>
                <a:cs typeface="Arial"/>
                <a:sym typeface="Arial"/>
              </a:defRPr>
            </a:lvl4pPr>
            <a:lvl5pPr marL="2286000" marR="0" lvl="4" indent="-298450" algn="l" rtl="0">
              <a:lnSpc>
                <a:spcPct val="90000"/>
              </a:lnSpc>
              <a:spcBef>
                <a:spcPts val="400"/>
              </a:spcBef>
              <a:spcAft>
                <a:spcPts val="0"/>
              </a:spcAft>
              <a:buClr>
                <a:srgbClr val="3D3D3D"/>
              </a:buClr>
              <a:buSzPts val="1100"/>
              <a:buFont typeface="NTR"/>
              <a:buChar char="—"/>
              <a:defRPr sz="1100" b="0" i="0" u="none" strike="noStrike" cap="none">
                <a:solidFill>
                  <a:srgbClr val="3D3D3D"/>
                </a:solidFill>
                <a:latin typeface="Arial"/>
                <a:ea typeface="Arial"/>
                <a:cs typeface="Arial"/>
                <a:sym typeface="Arial"/>
              </a:defRPr>
            </a:lvl5pPr>
            <a:lvl6pPr marL="2743200" marR="0" lvl="5" indent="-314325" algn="l" rtl="0">
              <a:lnSpc>
                <a:spcPct val="90000"/>
              </a:lnSpc>
              <a:spcBef>
                <a:spcPts val="4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17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23" name="Google Shape;23;p174"/>
          <p:cNvSpPr txBox="1"/>
          <p:nvPr/>
        </p:nvSpPr>
        <p:spPr>
          <a:xfrm>
            <a:off x="4930938" y="6483003"/>
            <a:ext cx="2330125"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dirty="0">
                <a:solidFill>
                  <a:schemeClr val="lt2"/>
                </a:solidFill>
                <a:latin typeface="Arial"/>
                <a:ea typeface="Arial"/>
                <a:cs typeface="Arial"/>
                <a:sym typeface="Arial"/>
              </a:rPr>
              <a:t>© 2023 The Ohio Society of CPAs</a:t>
            </a:r>
            <a:endParaRPr sz="1867"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42108095"/>
      </p:ext>
    </p:extLst>
  </p:cSld>
  <p:clrMap bg1="lt1" tx1="dk1" bg2="dk2" tx2="lt2" accent1="accent1" accent2="accent2" accent3="accent3" accent4="accent4" accent5="accent5" accent6="accent6" hlink="hlink" folHlink="folHlink"/>
  <p:sldLayoutIdLst>
    <p:sldLayoutId id="21474839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FC1A2-9D46-F545-AF37-2022D3AA1E26}"/>
              </a:ext>
            </a:extLst>
          </p:cNvPr>
          <p:cNvSpPr>
            <a:spLocks noGrp="1"/>
          </p:cNvSpPr>
          <p:nvPr>
            <p:ph type="title"/>
          </p:nvPr>
        </p:nvSpPr>
        <p:spPr>
          <a:xfrm>
            <a:off x="914400" y="356024"/>
            <a:ext cx="10363200" cy="928215"/>
          </a:xfrm>
          <a:prstGeom prst="rect">
            <a:avLst/>
          </a:prstGeom>
        </p:spPr>
        <p:txBody>
          <a:bodyPr vert="horz" lIns="91440" tIns="45720" rIns="9144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1F8241C-EB3E-4245-B04A-814A006E6509}"/>
              </a:ext>
            </a:extLst>
          </p:cNvPr>
          <p:cNvSpPr>
            <a:spLocks noGrp="1"/>
          </p:cNvSpPr>
          <p:nvPr>
            <p:ph type="body" idx="1"/>
          </p:nvPr>
        </p:nvSpPr>
        <p:spPr>
          <a:xfrm>
            <a:off x="914400" y="1485900"/>
            <a:ext cx="10363200" cy="475246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48A10807-206F-0F4D-9696-AF2F7C4E9F92}"/>
              </a:ext>
            </a:extLst>
          </p:cNvPr>
          <p:cNvSpPr/>
          <p:nvPr userDrawn="1"/>
        </p:nvSpPr>
        <p:spPr>
          <a:xfrm>
            <a:off x="11277600" y="1"/>
            <a:ext cx="914400" cy="21927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C991C9D8-5474-744C-BBF3-708ED2E3F219}"/>
              </a:ext>
            </a:extLst>
          </p:cNvPr>
          <p:cNvSpPr/>
          <p:nvPr userDrawn="1"/>
        </p:nvSpPr>
        <p:spPr>
          <a:xfrm>
            <a:off x="0" y="1"/>
            <a:ext cx="11277600" cy="2192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E5BBE42B-6DCB-AB40-B485-5E5CE0A58412}"/>
              </a:ext>
            </a:extLst>
          </p:cNvPr>
          <p:cNvSpPr/>
          <p:nvPr userDrawn="1"/>
        </p:nvSpPr>
        <p:spPr>
          <a:xfrm>
            <a:off x="0" y="6638728"/>
            <a:ext cx="914400" cy="21927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D77B1D94-66D6-0F4F-8B62-E589E4F37FE8}"/>
              </a:ext>
            </a:extLst>
          </p:cNvPr>
          <p:cNvSpPr/>
          <p:nvPr userDrawn="1"/>
        </p:nvSpPr>
        <p:spPr>
          <a:xfrm>
            <a:off x="914400" y="6638728"/>
            <a:ext cx="11277600" cy="21927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a:extLst>
              <a:ext uri="{FF2B5EF4-FFF2-40B4-BE49-F238E27FC236}">
                <a16:creationId xmlns:a16="http://schemas.microsoft.com/office/drawing/2014/main" id="{66841BA7-4C0A-6C44-849D-AEC3E01C75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56709" y="572481"/>
            <a:ext cx="2044700" cy="495300"/>
          </a:xfrm>
          <a:prstGeom prst="rect">
            <a:avLst/>
          </a:prstGeom>
        </p:spPr>
      </p:pic>
      <p:sp>
        <p:nvSpPr>
          <p:cNvPr id="13" name="Rectangle 12">
            <a:extLst>
              <a:ext uri="{FF2B5EF4-FFF2-40B4-BE49-F238E27FC236}">
                <a16:creationId xmlns:a16="http://schemas.microsoft.com/office/drawing/2014/main" id="{538159F5-C92E-4FB5-82B8-BD724FD8E306}"/>
              </a:ext>
            </a:extLst>
          </p:cNvPr>
          <p:cNvSpPr/>
          <p:nvPr userDrawn="1"/>
        </p:nvSpPr>
        <p:spPr>
          <a:xfrm>
            <a:off x="0" y="6638728"/>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38206784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Lst>
  <mc:AlternateContent xmlns:mc="http://schemas.openxmlformats.org/markup-compatibility/2006" xmlns:p14="http://schemas.microsoft.com/office/powerpoint/2010/main">
    <mc:Choice Requires="p14">
      <p:transition spd="slow" p14:dur="1500" advClick="0" advTm="8000">
        <p:fade/>
      </p:transition>
    </mc:Choice>
    <mc:Fallback xmlns="">
      <p:transition spd="slow" advClick="0" advTm="8000">
        <p:fade/>
      </p:transition>
    </mc:Fallback>
  </mc:AlternateContent>
  <p:txStyles>
    <p:titleStyle>
      <a:lvl1pPr algn="l" defTabSz="914400" rtl="0" eaLnBrk="1" latinLnBrk="0" hangingPunct="1">
        <a:lnSpc>
          <a:spcPts val="2840"/>
        </a:lnSpc>
        <a:spcBef>
          <a:spcPct val="0"/>
        </a:spcBef>
        <a:buNone/>
        <a:defRPr sz="32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400" kern="1200">
          <a:solidFill>
            <a:schemeClr val="accent6"/>
          </a:solidFill>
          <a:latin typeface="+mn-lt"/>
          <a:ea typeface="+mn-ea"/>
          <a:cs typeface="+mn-cs"/>
        </a:defRPr>
      </a:lvl1pPr>
      <a:lvl2pPr marL="458788" indent="-230188" algn="l" defTabSz="914400" rtl="0" eaLnBrk="1" latinLnBrk="0" hangingPunct="1">
        <a:lnSpc>
          <a:spcPct val="90000"/>
        </a:lnSpc>
        <a:spcBef>
          <a:spcPts val="500"/>
        </a:spcBef>
        <a:buClr>
          <a:schemeClr val="accent4"/>
        </a:buClr>
        <a:buFont typeface="Arial" panose="020B0604020202020204" pitchFamily="34" charset="0"/>
        <a:buChar char="•"/>
        <a:tabLst/>
        <a:defRPr sz="1800" kern="1200">
          <a:solidFill>
            <a:schemeClr val="accent6"/>
          </a:solidFill>
          <a:latin typeface="+mn-lt"/>
          <a:ea typeface="+mn-ea"/>
          <a:cs typeface="+mn-cs"/>
        </a:defRPr>
      </a:lvl2pPr>
      <a:lvl3pPr marL="687388" indent="-228600" algn="l" defTabSz="914400" rtl="0" eaLnBrk="1" latinLnBrk="0" hangingPunct="1">
        <a:lnSpc>
          <a:spcPct val="90000"/>
        </a:lnSpc>
        <a:spcBef>
          <a:spcPts val="500"/>
        </a:spcBef>
        <a:buClr>
          <a:schemeClr val="accent2"/>
        </a:buClr>
        <a:buFont typeface="System Font Regular"/>
        <a:buChar char="—"/>
        <a:tabLst/>
        <a:defRPr sz="1600" kern="1200">
          <a:solidFill>
            <a:schemeClr val="accent6"/>
          </a:solidFill>
          <a:latin typeface="+mn-lt"/>
          <a:ea typeface="+mn-ea"/>
          <a:cs typeface="+mn-cs"/>
        </a:defRPr>
      </a:lvl3pPr>
      <a:lvl4pPr marL="917575" indent="-230188" algn="l" defTabSz="914400" rtl="0" eaLnBrk="1" latinLnBrk="0" hangingPunct="1">
        <a:lnSpc>
          <a:spcPct val="90000"/>
        </a:lnSpc>
        <a:spcBef>
          <a:spcPts val="500"/>
        </a:spcBef>
        <a:buClr>
          <a:schemeClr val="accent2"/>
        </a:buClr>
        <a:buFont typeface="Arial" panose="020B0604020202020204" pitchFamily="34" charset="0"/>
        <a:buChar char="•"/>
        <a:tabLst/>
        <a:defRPr sz="1400" kern="1200">
          <a:solidFill>
            <a:schemeClr val="accent6"/>
          </a:solidFill>
          <a:latin typeface="+mn-lt"/>
          <a:ea typeface="+mn-ea"/>
          <a:cs typeface="+mn-cs"/>
        </a:defRPr>
      </a:lvl4pPr>
      <a:lvl5pPr marL="1146175" indent="-228600" algn="l" defTabSz="914400" rtl="0" eaLnBrk="1" latinLnBrk="0" hangingPunct="1">
        <a:lnSpc>
          <a:spcPct val="90000"/>
        </a:lnSpc>
        <a:spcBef>
          <a:spcPts val="500"/>
        </a:spcBef>
        <a:buClr>
          <a:schemeClr val="accent3"/>
        </a:buClr>
        <a:buFont typeface="System Font Regular"/>
        <a:buChar char="—"/>
        <a:tabLst/>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4"/>
          <p:cNvSpPr/>
          <p:nvPr/>
        </p:nvSpPr>
        <p:spPr>
          <a:xfrm>
            <a:off x="-3" y="6384011"/>
            <a:ext cx="12192003" cy="473989"/>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 name="Google Shape;11;p174"/>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3200"/>
              <a:buFont typeface="Arial"/>
              <a:buNone/>
              <a:defRPr sz="32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74"/>
          <p:cNvSpPr txBox="1">
            <a:spLocks noGrp="1"/>
          </p:cNvSpPr>
          <p:nvPr>
            <p:ph type="body" idx="1"/>
          </p:nvPr>
        </p:nvSpPr>
        <p:spPr>
          <a:xfrm>
            <a:off x="398488" y="1825625"/>
            <a:ext cx="11383781" cy="392873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750"/>
              </a:spcBef>
              <a:spcAft>
                <a:spcPts val="0"/>
              </a:spcAft>
              <a:buClr>
                <a:srgbClr val="2C8F80"/>
              </a:buClr>
              <a:buSzPts val="1200"/>
              <a:buFont typeface="Arial"/>
              <a:buChar char="•"/>
              <a:defRPr sz="1200" b="0" i="0" u="none" strike="noStrike" cap="none">
                <a:solidFill>
                  <a:srgbClr val="2C8F80"/>
                </a:solidFill>
                <a:latin typeface="Arial"/>
                <a:ea typeface="Arial"/>
                <a:cs typeface="Arial"/>
                <a:sym typeface="Arial"/>
              </a:defRPr>
            </a:lvl1pPr>
            <a:lvl2pPr marL="914400" marR="0" lvl="1" indent="-355600" algn="l" rtl="0">
              <a:lnSpc>
                <a:spcPct val="90000"/>
              </a:lnSpc>
              <a:spcBef>
                <a:spcPts val="375"/>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L="1371600" marR="0" lvl="2" indent="-330200" algn="l" rtl="0">
              <a:lnSpc>
                <a:spcPct val="90000"/>
              </a:lnSpc>
              <a:spcBef>
                <a:spcPts val="600"/>
              </a:spcBef>
              <a:spcAft>
                <a:spcPts val="0"/>
              </a:spcAft>
              <a:buClr>
                <a:srgbClr val="3D3D3D"/>
              </a:buClr>
              <a:buSzPts val="1600"/>
              <a:buFont typeface="Arial"/>
              <a:buChar char="•"/>
              <a:defRPr sz="1600" b="0" i="0" u="none" strike="noStrike" cap="none">
                <a:solidFill>
                  <a:srgbClr val="3D3D3D"/>
                </a:solidFill>
                <a:latin typeface="Arial"/>
                <a:ea typeface="Arial"/>
                <a:cs typeface="Arial"/>
                <a:sym typeface="Arial"/>
              </a:defRPr>
            </a:lvl3pPr>
            <a:lvl4pPr marL="1828800" marR="0" lvl="3" indent="-317500" algn="l" rtl="0">
              <a:lnSpc>
                <a:spcPct val="90000"/>
              </a:lnSpc>
              <a:spcBef>
                <a:spcPts val="400"/>
              </a:spcBef>
              <a:spcAft>
                <a:spcPts val="0"/>
              </a:spcAft>
              <a:buClr>
                <a:srgbClr val="2C8F80"/>
              </a:buClr>
              <a:buSzPts val="1400"/>
              <a:buFont typeface="Arial"/>
              <a:buChar char="•"/>
              <a:defRPr sz="1400" b="0" i="0" u="none" strike="noStrike" cap="none">
                <a:solidFill>
                  <a:srgbClr val="3D3D3D"/>
                </a:solidFill>
                <a:latin typeface="Arial"/>
                <a:ea typeface="Arial"/>
                <a:cs typeface="Arial"/>
                <a:sym typeface="Arial"/>
              </a:defRPr>
            </a:lvl4pPr>
            <a:lvl5pPr marL="2286000" marR="0" lvl="4" indent="-298450" algn="l" rtl="0">
              <a:lnSpc>
                <a:spcPct val="90000"/>
              </a:lnSpc>
              <a:spcBef>
                <a:spcPts val="400"/>
              </a:spcBef>
              <a:spcAft>
                <a:spcPts val="0"/>
              </a:spcAft>
              <a:buClr>
                <a:srgbClr val="3D3D3D"/>
              </a:buClr>
              <a:buSzPts val="1100"/>
              <a:buFont typeface="NTR"/>
              <a:buChar char="—"/>
              <a:defRPr sz="1100" b="0" i="0" u="none" strike="noStrike" cap="none">
                <a:solidFill>
                  <a:srgbClr val="3D3D3D"/>
                </a:solidFill>
                <a:latin typeface="Arial"/>
                <a:ea typeface="Arial"/>
                <a:cs typeface="Arial"/>
                <a:sym typeface="Arial"/>
              </a:defRPr>
            </a:lvl5pPr>
            <a:lvl6pPr marL="2743200" marR="0" lvl="5" indent="-314325" algn="l" rtl="0">
              <a:lnSpc>
                <a:spcPct val="90000"/>
              </a:lnSpc>
              <a:spcBef>
                <a:spcPts val="4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17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pic>
        <p:nvPicPr>
          <p:cNvPr id="16" name="Google Shape;16;p174"/>
          <p:cNvPicPr preferRelativeResize="0"/>
          <p:nvPr/>
        </p:nvPicPr>
        <p:blipFill rotWithShape="1">
          <a:blip r:embed="rId38">
            <a:alphaModFix/>
          </a:blip>
          <a:srcRect/>
          <a:stretch/>
        </p:blipFill>
        <p:spPr>
          <a:xfrm>
            <a:off x="210979" y="5881634"/>
            <a:ext cx="1503171" cy="364122"/>
          </a:xfrm>
          <a:prstGeom prst="rect">
            <a:avLst/>
          </a:prstGeom>
          <a:noFill/>
          <a:ln>
            <a:noFill/>
          </a:ln>
        </p:spPr>
      </p:pic>
      <p:grpSp>
        <p:nvGrpSpPr>
          <p:cNvPr id="19" name="Google Shape;19;p174"/>
          <p:cNvGrpSpPr/>
          <p:nvPr/>
        </p:nvGrpSpPr>
        <p:grpSpPr>
          <a:xfrm rot="5400000">
            <a:off x="-557295" y="922420"/>
            <a:ext cx="1325563" cy="210976"/>
            <a:chOff x="113784" y="3891324"/>
            <a:chExt cx="1655188" cy="112445"/>
          </a:xfrm>
        </p:grpSpPr>
        <p:sp>
          <p:nvSpPr>
            <p:cNvPr id="20" name="Google Shape;20;p174"/>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1" name="Google Shape;21;p174"/>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2" name="Google Shape;22;p174"/>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7FF6BE70-C70C-B886-55C0-48654C61F006}"/>
              </a:ext>
            </a:extLst>
          </p:cNvPr>
          <p:cNvSpPr/>
          <p:nvPr userDrawn="1"/>
        </p:nvSpPr>
        <p:spPr>
          <a:xfrm>
            <a:off x="-5622" y="6520678"/>
            <a:ext cx="12192000" cy="215444"/>
          </a:xfrm>
          <a:prstGeom prst="rect">
            <a:avLst/>
          </a:prstGeom>
        </p:spPr>
        <p:txBody>
          <a:bodyPr wrap="square">
            <a:spAutoFit/>
          </a:bodyPr>
          <a:lstStyle/>
          <a:p>
            <a:pPr algn="ctr"/>
            <a:r>
              <a:rPr lang="en-US" sz="800" b="0" dirty="0">
                <a:solidFill>
                  <a:schemeClr val="bg1"/>
                </a:solidFill>
              </a:rPr>
              <a:t>© 2023 All rights reserved | </a:t>
            </a:r>
            <a:r>
              <a:rPr lang="en-US" sz="800" b="1" dirty="0">
                <a:solidFill>
                  <a:schemeClr val="bg1"/>
                </a:solidFill>
              </a:rPr>
              <a:t>Confidential</a:t>
            </a:r>
            <a:r>
              <a:rPr lang="en-US" sz="800" b="0" dirty="0">
                <a:solidFill>
                  <a:schemeClr val="bg1"/>
                </a:solidFill>
              </a:rPr>
              <a:t> | The Ohio Society of CPAs</a:t>
            </a:r>
          </a:p>
        </p:txBody>
      </p:sp>
    </p:spTree>
    <p:extLst>
      <p:ext uri="{BB962C8B-B14F-4D97-AF65-F5344CB8AC3E}">
        <p14:creationId xmlns:p14="http://schemas.microsoft.com/office/powerpoint/2010/main" val="2539026228"/>
      </p:ext>
    </p:extLst>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FC1A2-9D46-F545-AF37-2022D3AA1E26}"/>
              </a:ext>
            </a:extLst>
          </p:cNvPr>
          <p:cNvSpPr>
            <a:spLocks noGrp="1"/>
          </p:cNvSpPr>
          <p:nvPr>
            <p:ph type="title"/>
          </p:nvPr>
        </p:nvSpPr>
        <p:spPr>
          <a:xfrm>
            <a:off x="914400" y="356024"/>
            <a:ext cx="10363200" cy="928215"/>
          </a:xfrm>
          <a:prstGeom prst="rect">
            <a:avLst/>
          </a:prstGeom>
        </p:spPr>
        <p:txBody>
          <a:bodyPr vert="horz" lIns="91440" tIns="45720" rIns="9144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1F8241C-EB3E-4245-B04A-814A006E6509}"/>
              </a:ext>
            </a:extLst>
          </p:cNvPr>
          <p:cNvSpPr>
            <a:spLocks noGrp="1"/>
          </p:cNvSpPr>
          <p:nvPr>
            <p:ph type="body" idx="1"/>
          </p:nvPr>
        </p:nvSpPr>
        <p:spPr>
          <a:xfrm>
            <a:off x="914400" y="1485900"/>
            <a:ext cx="10363200" cy="475246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8A10807-206F-0F4D-9696-AF2F7C4E9F92}"/>
              </a:ext>
            </a:extLst>
          </p:cNvPr>
          <p:cNvSpPr/>
          <p:nvPr userDrawn="1"/>
        </p:nvSpPr>
        <p:spPr>
          <a:xfrm>
            <a:off x="11277600" y="1"/>
            <a:ext cx="914400" cy="21927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991C9D8-5474-744C-BBF3-708ED2E3F219}"/>
              </a:ext>
            </a:extLst>
          </p:cNvPr>
          <p:cNvSpPr/>
          <p:nvPr userDrawn="1"/>
        </p:nvSpPr>
        <p:spPr>
          <a:xfrm>
            <a:off x="0" y="1"/>
            <a:ext cx="11277600" cy="2192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E5BBE42B-6DCB-AB40-B485-5E5CE0A58412}"/>
              </a:ext>
            </a:extLst>
          </p:cNvPr>
          <p:cNvSpPr/>
          <p:nvPr userDrawn="1"/>
        </p:nvSpPr>
        <p:spPr>
          <a:xfrm>
            <a:off x="0" y="6638728"/>
            <a:ext cx="914400" cy="21927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77B1D94-66D6-0F4F-8B62-E589E4F37FE8}"/>
              </a:ext>
            </a:extLst>
          </p:cNvPr>
          <p:cNvSpPr/>
          <p:nvPr userDrawn="1"/>
        </p:nvSpPr>
        <p:spPr>
          <a:xfrm>
            <a:off x="914400" y="6638728"/>
            <a:ext cx="11277600" cy="21927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66841BA7-4C0A-6C44-849D-AEC3E01C75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56709" y="572481"/>
            <a:ext cx="2044700" cy="495300"/>
          </a:xfrm>
          <a:prstGeom prst="rect">
            <a:avLst/>
          </a:prstGeom>
        </p:spPr>
      </p:pic>
      <p:sp>
        <p:nvSpPr>
          <p:cNvPr id="30" name="Rectangle 29">
            <a:extLst>
              <a:ext uri="{FF2B5EF4-FFF2-40B4-BE49-F238E27FC236}">
                <a16:creationId xmlns:a16="http://schemas.microsoft.com/office/drawing/2014/main" id="{9FD3E5A9-B319-DD40-94A5-2672477F5D20}"/>
              </a:ext>
            </a:extLst>
          </p:cNvPr>
          <p:cNvSpPr/>
          <p:nvPr userDrawn="1"/>
        </p:nvSpPr>
        <p:spPr>
          <a:xfrm>
            <a:off x="0" y="6642557"/>
            <a:ext cx="12192000" cy="215444"/>
          </a:xfrm>
          <a:prstGeom prst="rect">
            <a:avLst/>
          </a:prstGeom>
        </p:spPr>
        <p:txBody>
          <a:bodyPr wrap="square">
            <a:spAutoFit/>
          </a:bodyPr>
          <a:lstStyle/>
          <a:p>
            <a:pPr algn="ctr"/>
            <a:r>
              <a:rPr lang="en-US" sz="800" b="1">
                <a:solidFill>
                  <a:schemeClr val="bg1"/>
                </a:solidFill>
              </a:rPr>
              <a:t>© 2023 All rights reserved | The Ohio Society of CPAs</a:t>
            </a:r>
          </a:p>
        </p:txBody>
      </p:sp>
    </p:spTree>
    <p:extLst>
      <p:ext uri="{BB962C8B-B14F-4D97-AF65-F5344CB8AC3E}">
        <p14:creationId xmlns:p14="http://schemas.microsoft.com/office/powerpoint/2010/main" val="167440479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Lst>
  <p:txStyles>
    <p:titleStyle>
      <a:lvl1pPr algn="l" defTabSz="914400" rtl="0" eaLnBrk="1" latinLnBrk="0" hangingPunct="1">
        <a:lnSpc>
          <a:spcPts val="2840"/>
        </a:lnSpc>
        <a:spcBef>
          <a:spcPct val="0"/>
        </a:spcBef>
        <a:buNone/>
        <a:defRPr sz="32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400" kern="1200">
          <a:solidFill>
            <a:schemeClr val="accent6"/>
          </a:solidFill>
          <a:latin typeface="+mn-lt"/>
          <a:ea typeface="+mn-ea"/>
          <a:cs typeface="+mn-cs"/>
        </a:defRPr>
      </a:lvl1pPr>
      <a:lvl2pPr marL="458788" indent="-230188" algn="l" defTabSz="914400" rtl="0" eaLnBrk="1" latinLnBrk="0" hangingPunct="1">
        <a:lnSpc>
          <a:spcPct val="90000"/>
        </a:lnSpc>
        <a:spcBef>
          <a:spcPts val="500"/>
        </a:spcBef>
        <a:buClr>
          <a:schemeClr val="accent4"/>
        </a:buClr>
        <a:buFont typeface="Arial" panose="020B0604020202020204" pitchFamily="34" charset="0"/>
        <a:buChar char="•"/>
        <a:tabLst/>
        <a:defRPr sz="1800" kern="1200">
          <a:solidFill>
            <a:schemeClr val="accent6"/>
          </a:solidFill>
          <a:latin typeface="+mn-lt"/>
          <a:ea typeface="+mn-ea"/>
          <a:cs typeface="+mn-cs"/>
        </a:defRPr>
      </a:lvl2pPr>
      <a:lvl3pPr marL="687388" indent="-228600" algn="l" defTabSz="914400" rtl="0" eaLnBrk="1" latinLnBrk="0" hangingPunct="1">
        <a:lnSpc>
          <a:spcPct val="90000"/>
        </a:lnSpc>
        <a:spcBef>
          <a:spcPts val="500"/>
        </a:spcBef>
        <a:buClr>
          <a:schemeClr val="accent2"/>
        </a:buClr>
        <a:buFont typeface="System Font Regular"/>
        <a:buChar char="—"/>
        <a:tabLst/>
        <a:defRPr sz="1600" kern="1200">
          <a:solidFill>
            <a:schemeClr val="accent6"/>
          </a:solidFill>
          <a:latin typeface="+mn-lt"/>
          <a:ea typeface="+mn-ea"/>
          <a:cs typeface="+mn-cs"/>
        </a:defRPr>
      </a:lvl3pPr>
      <a:lvl4pPr marL="917575" indent="-230188" algn="l" defTabSz="914400" rtl="0" eaLnBrk="1" latinLnBrk="0" hangingPunct="1">
        <a:lnSpc>
          <a:spcPct val="90000"/>
        </a:lnSpc>
        <a:spcBef>
          <a:spcPts val="500"/>
        </a:spcBef>
        <a:buClr>
          <a:schemeClr val="accent2"/>
        </a:buClr>
        <a:buFont typeface="Arial" panose="020B0604020202020204" pitchFamily="34" charset="0"/>
        <a:buChar char="•"/>
        <a:tabLst/>
        <a:defRPr sz="1400" kern="1200">
          <a:solidFill>
            <a:schemeClr val="accent6"/>
          </a:solidFill>
          <a:latin typeface="+mn-lt"/>
          <a:ea typeface="+mn-ea"/>
          <a:cs typeface="+mn-cs"/>
        </a:defRPr>
      </a:lvl4pPr>
      <a:lvl5pPr marL="1146175" indent="-228600" algn="l" defTabSz="914400" rtl="0" eaLnBrk="1" latinLnBrk="0" hangingPunct="1">
        <a:lnSpc>
          <a:spcPct val="90000"/>
        </a:lnSpc>
        <a:spcBef>
          <a:spcPts val="500"/>
        </a:spcBef>
        <a:buClr>
          <a:schemeClr val="accent3"/>
        </a:buClr>
        <a:buFont typeface="System Font Regular"/>
        <a:buChar char="—"/>
        <a:tabLst/>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FD8C8-3F1B-86E6-79A7-C10E21212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5CE23C-4416-8096-CB29-6564DAABC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3304A-04A0-B1F6-CAAA-8937F4AF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A6F94-DDF4-4666-98CF-A9F655AD3BB7}" type="datetimeFigureOut">
              <a:rPr lang="en-US" smtClean="0"/>
              <a:t>11/14/2023</a:t>
            </a:fld>
            <a:endParaRPr lang="en-US"/>
          </a:p>
        </p:txBody>
      </p:sp>
      <p:sp>
        <p:nvSpPr>
          <p:cNvPr id="5" name="Footer Placeholder 4">
            <a:extLst>
              <a:ext uri="{FF2B5EF4-FFF2-40B4-BE49-F238E27FC236}">
                <a16:creationId xmlns:a16="http://schemas.microsoft.com/office/drawing/2014/main" id="{17B5A22F-1848-AE59-E07C-5FB59AB57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094F0A-8A38-D7F4-C02F-7269E9825B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27D56-40D0-4D2A-B5C9-2D8BF44C1209}" type="slidenum">
              <a:rPr lang="en-US" smtClean="0"/>
              <a:t>‹#›</a:t>
            </a:fld>
            <a:endParaRPr lang="en-US"/>
          </a:p>
        </p:txBody>
      </p:sp>
    </p:spTree>
    <p:extLst>
      <p:ext uri="{BB962C8B-B14F-4D97-AF65-F5344CB8AC3E}">
        <p14:creationId xmlns:p14="http://schemas.microsoft.com/office/powerpoint/2010/main" val="202121813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4"/>
          <p:cNvSpPr/>
          <p:nvPr/>
        </p:nvSpPr>
        <p:spPr>
          <a:xfrm>
            <a:off x="-3" y="6384011"/>
            <a:ext cx="12192003" cy="473989"/>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 name="Google Shape;11;p174"/>
          <p:cNvSpPr txBox="1">
            <a:spLocks noGrp="1"/>
          </p:cNvSpPr>
          <p:nvPr>
            <p:ph type="title"/>
          </p:nvPr>
        </p:nvSpPr>
        <p:spPr>
          <a:xfrm>
            <a:off x="398488" y="365125"/>
            <a:ext cx="1138378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3200"/>
              <a:buFont typeface="Arial"/>
              <a:buNone/>
              <a:defRPr sz="32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74"/>
          <p:cNvSpPr txBox="1">
            <a:spLocks noGrp="1"/>
          </p:cNvSpPr>
          <p:nvPr>
            <p:ph type="body" idx="1"/>
          </p:nvPr>
        </p:nvSpPr>
        <p:spPr>
          <a:xfrm>
            <a:off x="398488" y="1825625"/>
            <a:ext cx="11383781" cy="392873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750"/>
              </a:spcBef>
              <a:spcAft>
                <a:spcPts val="0"/>
              </a:spcAft>
              <a:buClr>
                <a:srgbClr val="2C8F80"/>
              </a:buClr>
              <a:buSzPts val="1200"/>
              <a:buFont typeface="Arial"/>
              <a:buChar char="•"/>
              <a:defRPr sz="1200" b="0" i="0" u="none" strike="noStrike" cap="none">
                <a:solidFill>
                  <a:srgbClr val="2C8F80"/>
                </a:solidFill>
                <a:latin typeface="Arial"/>
                <a:ea typeface="Arial"/>
                <a:cs typeface="Arial"/>
                <a:sym typeface="Arial"/>
              </a:defRPr>
            </a:lvl1pPr>
            <a:lvl2pPr marL="914400" marR="0" lvl="1" indent="-355600" algn="l" rtl="0">
              <a:lnSpc>
                <a:spcPct val="90000"/>
              </a:lnSpc>
              <a:spcBef>
                <a:spcPts val="375"/>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L="1371600" marR="0" lvl="2" indent="-330200" algn="l" rtl="0">
              <a:lnSpc>
                <a:spcPct val="90000"/>
              </a:lnSpc>
              <a:spcBef>
                <a:spcPts val="600"/>
              </a:spcBef>
              <a:spcAft>
                <a:spcPts val="0"/>
              </a:spcAft>
              <a:buClr>
                <a:srgbClr val="3D3D3D"/>
              </a:buClr>
              <a:buSzPts val="1600"/>
              <a:buFont typeface="Arial"/>
              <a:buChar char="•"/>
              <a:defRPr sz="1600" b="0" i="0" u="none" strike="noStrike" cap="none">
                <a:solidFill>
                  <a:srgbClr val="3D3D3D"/>
                </a:solidFill>
                <a:latin typeface="Arial"/>
                <a:ea typeface="Arial"/>
                <a:cs typeface="Arial"/>
                <a:sym typeface="Arial"/>
              </a:defRPr>
            </a:lvl3pPr>
            <a:lvl4pPr marL="1828800" marR="0" lvl="3" indent="-317500" algn="l" rtl="0">
              <a:lnSpc>
                <a:spcPct val="90000"/>
              </a:lnSpc>
              <a:spcBef>
                <a:spcPts val="400"/>
              </a:spcBef>
              <a:spcAft>
                <a:spcPts val="0"/>
              </a:spcAft>
              <a:buClr>
                <a:srgbClr val="2C8F80"/>
              </a:buClr>
              <a:buSzPts val="1400"/>
              <a:buFont typeface="Arial"/>
              <a:buChar char="•"/>
              <a:defRPr sz="1400" b="0" i="0" u="none" strike="noStrike" cap="none">
                <a:solidFill>
                  <a:srgbClr val="3D3D3D"/>
                </a:solidFill>
                <a:latin typeface="Arial"/>
                <a:ea typeface="Arial"/>
                <a:cs typeface="Arial"/>
                <a:sym typeface="Arial"/>
              </a:defRPr>
            </a:lvl4pPr>
            <a:lvl5pPr marL="2286000" marR="0" lvl="4" indent="-298450" algn="l" rtl="0">
              <a:lnSpc>
                <a:spcPct val="90000"/>
              </a:lnSpc>
              <a:spcBef>
                <a:spcPts val="400"/>
              </a:spcBef>
              <a:spcAft>
                <a:spcPts val="0"/>
              </a:spcAft>
              <a:buClr>
                <a:srgbClr val="3D3D3D"/>
              </a:buClr>
              <a:buSzPts val="1100"/>
              <a:buFont typeface="NTR"/>
              <a:buChar char="—"/>
              <a:defRPr sz="1100" b="0" i="0" u="none" strike="noStrike" cap="none">
                <a:solidFill>
                  <a:srgbClr val="3D3D3D"/>
                </a:solidFill>
                <a:latin typeface="Arial"/>
                <a:ea typeface="Arial"/>
                <a:cs typeface="Arial"/>
                <a:sym typeface="Arial"/>
              </a:defRPr>
            </a:lvl5pPr>
            <a:lvl6pPr marL="2743200" marR="0" lvl="5" indent="-314325" algn="l" rtl="0">
              <a:lnSpc>
                <a:spcPct val="90000"/>
              </a:lnSpc>
              <a:spcBef>
                <a:spcPts val="4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174"/>
          <p:cNvSpPr txBox="1">
            <a:spLocks noGrp="1"/>
          </p:cNvSpPr>
          <p:nvPr>
            <p:ph type="sldNum" idx="12"/>
          </p:nvPr>
        </p:nvSpPr>
        <p:spPr>
          <a:xfrm>
            <a:off x="11562413" y="6444070"/>
            <a:ext cx="538528" cy="365125"/>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700"/>
              <a:buFont typeface="Arial"/>
              <a:buNone/>
              <a:defRPr sz="933" b="1"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grpSp>
        <p:nvGrpSpPr>
          <p:cNvPr id="14" name="Google Shape;14;p174"/>
          <p:cNvGrpSpPr/>
          <p:nvPr/>
        </p:nvGrpSpPr>
        <p:grpSpPr>
          <a:xfrm>
            <a:off x="210979" y="5788579"/>
            <a:ext cx="3453779" cy="561216"/>
            <a:chOff x="158234" y="4239433"/>
            <a:chExt cx="2657535" cy="431832"/>
          </a:xfrm>
        </p:grpSpPr>
        <p:grpSp>
          <p:nvGrpSpPr>
            <p:cNvPr id="15" name="Google Shape;15;p174"/>
            <p:cNvGrpSpPr/>
            <p:nvPr/>
          </p:nvGrpSpPr>
          <p:grpSpPr>
            <a:xfrm>
              <a:off x="158234" y="4311035"/>
              <a:ext cx="2657535" cy="288629"/>
              <a:chOff x="316469" y="6025742"/>
              <a:chExt cx="3510141" cy="381228"/>
            </a:xfrm>
          </p:grpSpPr>
          <p:pic>
            <p:nvPicPr>
              <p:cNvPr id="16" name="Google Shape;16;p174"/>
              <p:cNvPicPr preferRelativeResize="0"/>
              <p:nvPr/>
            </p:nvPicPr>
            <p:blipFill rotWithShape="1">
              <a:blip r:embed="rId39">
                <a:alphaModFix/>
              </a:blip>
              <a:srcRect/>
              <a:stretch/>
            </p:blipFill>
            <p:spPr>
              <a:xfrm>
                <a:off x="316469" y="6025742"/>
                <a:ext cx="1527701" cy="370064"/>
              </a:xfrm>
              <a:prstGeom prst="rect">
                <a:avLst/>
              </a:prstGeom>
              <a:noFill/>
              <a:ln>
                <a:noFill/>
              </a:ln>
            </p:spPr>
          </p:pic>
          <p:pic>
            <p:nvPicPr>
              <p:cNvPr id="17" name="Google Shape;17;p174"/>
              <p:cNvPicPr preferRelativeResize="0"/>
              <p:nvPr/>
            </p:nvPicPr>
            <p:blipFill rotWithShape="1">
              <a:blip r:embed="rId40">
                <a:alphaModFix/>
              </a:blip>
              <a:srcRect/>
              <a:stretch/>
            </p:blipFill>
            <p:spPr>
              <a:xfrm>
                <a:off x="2125744" y="6025742"/>
                <a:ext cx="1700866" cy="381228"/>
              </a:xfrm>
              <a:prstGeom prst="rect">
                <a:avLst/>
              </a:prstGeom>
              <a:noFill/>
              <a:ln>
                <a:noFill/>
              </a:ln>
            </p:spPr>
          </p:pic>
        </p:grpSp>
        <p:cxnSp>
          <p:nvCxnSpPr>
            <p:cNvPr id="18" name="Google Shape;18;p174"/>
            <p:cNvCxnSpPr/>
            <p:nvPr/>
          </p:nvCxnSpPr>
          <p:spPr>
            <a:xfrm>
              <a:off x="1441901" y="4239433"/>
              <a:ext cx="0" cy="431832"/>
            </a:xfrm>
            <a:prstGeom prst="straightConnector1">
              <a:avLst/>
            </a:prstGeom>
            <a:noFill/>
            <a:ln w="9525" cap="flat" cmpd="sng">
              <a:solidFill>
                <a:srgbClr val="CDCDCD"/>
              </a:solidFill>
              <a:prstDash val="solid"/>
              <a:miter lim="800000"/>
              <a:headEnd type="none" w="sm" len="sm"/>
              <a:tailEnd type="none" w="sm" len="sm"/>
            </a:ln>
          </p:spPr>
        </p:cxnSp>
      </p:grpSp>
      <p:grpSp>
        <p:nvGrpSpPr>
          <p:cNvPr id="19" name="Google Shape;19;p174"/>
          <p:cNvGrpSpPr/>
          <p:nvPr/>
        </p:nvGrpSpPr>
        <p:grpSpPr>
          <a:xfrm rot="5400000">
            <a:off x="-557295" y="922420"/>
            <a:ext cx="1325563" cy="210976"/>
            <a:chOff x="113784" y="3891324"/>
            <a:chExt cx="1655188" cy="112445"/>
          </a:xfrm>
        </p:grpSpPr>
        <p:sp>
          <p:nvSpPr>
            <p:cNvPr id="20" name="Google Shape;20;p174"/>
            <p:cNvSpPr/>
            <p:nvPr/>
          </p:nvSpPr>
          <p:spPr>
            <a:xfrm rot="5400000">
              <a:off x="486178" y="3518930"/>
              <a:ext cx="112444" cy="857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1" name="Google Shape;21;p174"/>
            <p:cNvSpPr/>
            <p:nvPr/>
          </p:nvSpPr>
          <p:spPr>
            <a:xfrm rot="5400000">
              <a:off x="1210327" y="3652013"/>
              <a:ext cx="112444" cy="591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2" name="Google Shape;22;p174"/>
            <p:cNvSpPr/>
            <p:nvPr/>
          </p:nvSpPr>
          <p:spPr>
            <a:xfrm rot="5400000">
              <a:off x="1609305" y="3844101"/>
              <a:ext cx="112444" cy="2068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
        <p:nvSpPr>
          <p:cNvPr id="23" name="Google Shape;23;p174"/>
          <p:cNvSpPr txBox="1"/>
          <p:nvPr/>
        </p:nvSpPr>
        <p:spPr>
          <a:xfrm>
            <a:off x="4288345" y="6477403"/>
            <a:ext cx="3604068" cy="28726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chemeClr val="lt2"/>
                </a:solidFill>
                <a:latin typeface="Arial"/>
                <a:ea typeface="Arial"/>
                <a:cs typeface="Arial"/>
                <a:sym typeface="Arial"/>
              </a:rPr>
              <a:t>© 2023 All rights reserved | </a:t>
            </a:r>
            <a:r>
              <a:rPr lang="en-US" sz="1067" b="1" i="0" u="none" strike="noStrike" cap="none">
                <a:solidFill>
                  <a:schemeClr val="lt2"/>
                </a:solidFill>
                <a:latin typeface="Arial"/>
                <a:ea typeface="Arial"/>
                <a:cs typeface="Arial"/>
                <a:sym typeface="Arial"/>
              </a:rPr>
              <a:t>The Ohio Society of CPAs</a:t>
            </a:r>
            <a:endParaRPr sz="1867"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36738400"/>
      </p:ext>
    </p:extLst>
  </p:cSld>
  <p:clrMap bg1="lt1" tx1="dk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20.xml"/><Relationship Id="rId4" Type="http://schemas.openxmlformats.org/officeDocument/2006/relationships/hyperlink" Target="https://www.wsj.com/articles/the-accountant-shortage-is-showing-up-in-financial-statements-b14a6b94?mod=djemCF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hyperlink" Target="https://www.thiswaytocpa.co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us.aicpa.org/interestareas/privatecompaniespracticesection/cpa-culture-of-support-toolkit" TargetMode="External"/><Relationship Id="rId4" Type="http://schemas.openxmlformats.org/officeDocument/2006/relationships/hyperlink" Target="https://www.startheregoplaces.co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us.aicpa.org/interestareas/privatecompaniespracticesection/humancapital/pcps-diversity-and-inclusion-toolkit" TargetMode="External"/><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aicpa.org/resources/download/accounting-advisory-councils-aac-a-toolkit-for-cpa-firms" TargetMode="External"/><Relationship Id="rId4" Type="http://schemas.openxmlformats.org/officeDocument/2006/relationships/hyperlink" Target="https://us.aicpa.org/interestareas/privatecompaniespracticesection/george-willie-diversity-scholarshi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jpeg"/><Relationship Id="rId47" Type="http://schemas.openxmlformats.org/officeDocument/2006/relationships/image" Target="../media/image87.png"/><Relationship Id="rId50" Type="http://schemas.openxmlformats.org/officeDocument/2006/relationships/image" Target="../media/image90.png"/><Relationship Id="rId7" Type="http://schemas.openxmlformats.org/officeDocument/2006/relationships/image" Target="../media/image47.png"/><Relationship Id="rId2" Type="http://schemas.openxmlformats.org/officeDocument/2006/relationships/notesSlide" Target="../notesSlides/notesSlide26.xml"/><Relationship Id="rId16" Type="http://schemas.openxmlformats.org/officeDocument/2006/relationships/image" Target="../media/image56.jpeg"/><Relationship Id="rId29" Type="http://schemas.openxmlformats.org/officeDocument/2006/relationships/image" Target="../media/image69.png"/><Relationship Id="rId11" Type="http://schemas.openxmlformats.org/officeDocument/2006/relationships/image" Target="../media/image51.jpe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jpeg"/><Relationship Id="rId45" Type="http://schemas.openxmlformats.org/officeDocument/2006/relationships/image" Target="../media/image85.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49" Type="http://schemas.openxmlformats.org/officeDocument/2006/relationships/image" Target="../media/image89.png"/><Relationship Id="rId10" Type="http://schemas.openxmlformats.org/officeDocument/2006/relationships/image" Target="../media/image50.png"/><Relationship Id="rId19" Type="http://schemas.openxmlformats.org/officeDocument/2006/relationships/image" Target="../media/image59.jpeg"/><Relationship Id="rId31" Type="http://schemas.openxmlformats.org/officeDocument/2006/relationships/image" Target="../media/image71.png"/><Relationship Id="rId44" Type="http://schemas.openxmlformats.org/officeDocument/2006/relationships/image" Target="../media/image84.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jpe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8" Type="http://schemas.openxmlformats.org/officeDocument/2006/relationships/image" Target="../media/image48.png"/><Relationship Id="rId51" Type="http://schemas.openxmlformats.org/officeDocument/2006/relationships/image" Target="../media/image91.png"/><Relationship Id="rId3" Type="http://schemas.openxmlformats.org/officeDocument/2006/relationships/image" Target="../media/image43.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jpe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png"/><Relationship Id="rId20" Type="http://schemas.openxmlformats.org/officeDocument/2006/relationships/image" Target="../media/image60.png"/><Relationship Id="rId41"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brookings.edu/articles/us-births-are-down-again-after-the-covid-baby-bust-and-reboun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pewtrusts.org/en/research-and-analysis/issue-briefs/2022/12/the-long-term-decline-in-fertility-and-what-it-means-for-state-budget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2.deloitte.com/us/en/insights/industry/public-sector/articles-on-higher-education/enrollment-rates-in-higher-education.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nscresearchcenter.org/wp-content/uploads/CTEE_Report_Spring_2023.pdf" TargetMode="Externa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2.deloitte.com/us/en/insights/industry/public-sector/articles-on-higher-education/enrollment-rates-in-higher-education.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iversityservices.wiley.com/state-of-education-market-undergraduate-202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2A9645-3867-40F2-BFD5-2E2B7FA3C490}"/>
              </a:ext>
            </a:extLst>
          </p:cNvPr>
          <p:cNvSpPr>
            <a:spLocks noGrp="1"/>
          </p:cNvSpPr>
          <p:nvPr>
            <p:ph type="ctrTitle"/>
          </p:nvPr>
        </p:nvSpPr>
        <p:spPr/>
        <p:txBody>
          <a:bodyPr/>
          <a:lstStyle/>
          <a:p>
            <a:r>
              <a:rPr lang="en-US">
                <a:cs typeface="Arial"/>
              </a:rPr>
              <a:t>NAVIGATING TODAY'S TALENT LANDSCAPE</a:t>
            </a:r>
          </a:p>
        </p:txBody>
      </p:sp>
      <p:sp>
        <p:nvSpPr>
          <p:cNvPr id="2" name="Subtitle 1">
            <a:extLst>
              <a:ext uri="{FF2B5EF4-FFF2-40B4-BE49-F238E27FC236}">
                <a16:creationId xmlns:a16="http://schemas.microsoft.com/office/drawing/2014/main" id="{D520C6BF-58EE-26B8-F7CC-A573E804F6C9}"/>
              </a:ext>
            </a:extLst>
          </p:cNvPr>
          <p:cNvSpPr>
            <a:spLocks noGrp="1"/>
          </p:cNvSpPr>
          <p:nvPr>
            <p:ph type="subTitle" idx="1"/>
          </p:nvPr>
        </p:nvSpPr>
        <p:spPr/>
        <p:txBody>
          <a:bodyPr/>
          <a:lstStyle/>
          <a:p>
            <a:r>
              <a:rPr lang="en-US" spc="300" dirty="0"/>
              <a:t>THE PROFESSION AT A TIPPING POINT</a:t>
            </a:r>
          </a:p>
        </p:txBody>
      </p:sp>
      <p:pic>
        <p:nvPicPr>
          <p:cNvPr id="1026" name="Picture 2" descr="FEI Northeast Ohio | Financial Professionals Network">
            <a:extLst>
              <a:ext uri="{FF2B5EF4-FFF2-40B4-BE49-F238E27FC236}">
                <a16:creationId xmlns:a16="http://schemas.microsoft.com/office/drawing/2014/main" id="{5002D712-114E-780B-D2C3-2D3BBA2E8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501" y="1219243"/>
            <a:ext cx="2151159" cy="9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25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95D5-0B96-8BE8-270D-30C4D84AF2AA}"/>
              </a:ext>
            </a:extLst>
          </p:cNvPr>
          <p:cNvSpPr>
            <a:spLocks noGrp="1"/>
          </p:cNvSpPr>
          <p:nvPr>
            <p:ph type="title"/>
          </p:nvPr>
        </p:nvSpPr>
        <p:spPr>
          <a:xfrm>
            <a:off x="360952" y="67258"/>
            <a:ext cx="10363200" cy="928215"/>
          </a:xfrm>
        </p:spPr>
        <p:txBody>
          <a:bodyPr/>
          <a:lstStyle/>
          <a:p>
            <a:r>
              <a:rPr lang="en-US" dirty="0"/>
              <a:t>ACTIVE STATUS OHIO LICENSE HOLDERS</a:t>
            </a:r>
          </a:p>
        </p:txBody>
      </p:sp>
      <p:graphicFrame>
        <p:nvGraphicFramePr>
          <p:cNvPr id="6" name="Chart 5">
            <a:extLst>
              <a:ext uri="{FF2B5EF4-FFF2-40B4-BE49-F238E27FC236}">
                <a16:creationId xmlns:a16="http://schemas.microsoft.com/office/drawing/2014/main" id="{DC723310-FDCB-6B9F-062E-136943004739}"/>
              </a:ext>
            </a:extLst>
          </p:cNvPr>
          <p:cNvGraphicFramePr/>
          <p:nvPr/>
        </p:nvGraphicFramePr>
        <p:xfrm>
          <a:off x="4157680" y="1344934"/>
          <a:ext cx="6252196" cy="41681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3C23152-3A6E-64F9-5DC6-737655F981D3}"/>
              </a:ext>
            </a:extLst>
          </p:cNvPr>
          <p:cNvSpPr txBox="1"/>
          <p:nvPr/>
        </p:nvSpPr>
        <p:spPr>
          <a:xfrm>
            <a:off x="1611983" y="2498103"/>
            <a:ext cx="26489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1366E"/>
                </a:solidFill>
                <a:effectLst/>
                <a:uLnTx/>
                <a:uFillTx/>
                <a:latin typeface="Arial"/>
                <a:ea typeface="+mn-ea"/>
                <a:cs typeface="+mn-cs"/>
              </a:rPr>
              <a:t>18,776</a:t>
            </a:r>
            <a:r>
              <a:rPr kumimoji="0" lang="en-US" sz="1800" b="0" i="0" u="none" strike="noStrike" kern="1200" cap="none" spc="0" normalizeH="0" baseline="0" noProof="0" dirty="0">
                <a:ln>
                  <a:noFill/>
                </a:ln>
                <a:solidFill>
                  <a:srgbClr val="000000"/>
                </a:solidFill>
                <a:effectLst/>
                <a:uLnTx/>
                <a:uFillTx/>
                <a:latin typeface="Arial"/>
                <a:ea typeface="+mn-ea"/>
                <a:cs typeface="+mn-cs"/>
              </a:rPr>
              <a:t> Number of Ohio CPAs with Active Licenses</a:t>
            </a:r>
          </a:p>
        </p:txBody>
      </p:sp>
      <p:sp>
        <p:nvSpPr>
          <p:cNvPr id="8" name="TextBox 7">
            <a:extLst>
              <a:ext uri="{FF2B5EF4-FFF2-40B4-BE49-F238E27FC236}">
                <a16:creationId xmlns:a16="http://schemas.microsoft.com/office/drawing/2014/main" id="{7BBA84D1-5937-0F4F-96D0-2D8C6811C742}"/>
              </a:ext>
            </a:extLst>
          </p:cNvPr>
          <p:cNvSpPr txBox="1"/>
          <p:nvPr/>
        </p:nvSpPr>
        <p:spPr>
          <a:xfrm>
            <a:off x="6702552" y="5998464"/>
            <a:ext cx="53797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Source: Accountancy Board of Ohio (*data current as of 4/4/2023)</a:t>
            </a:r>
          </a:p>
        </p:txBody>
      </p:sp>
    </p:spTree>
    <p:extLst>
      <p:ext uri="{BB962C8B-B14F-4D97-AF65-F5344CB8AC3E}">
        <p14:creationId xmlns:p14="http://schemas.microsoft.com/office/powerpoint/2010/main" val="323717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2C8B7202-0707-492C-B480-E8D299F7DA98}"/>
              </a:ext>
            </a:extLst>
          </p:cNvPr>
          <p:cNvSpPr>
            <a:spLocks noGrp="1"/>
          </p:cNvSpPr>
          <p:nvPr>
            <p:ph type="subTitle" idx="4294967295"/>
          </p:nvPr>
        </p:nvSpPr>
        <p:spPr>
          <a:xfrm>
            <a:off x="242047" y="185419"/>
            <a:ext cx="11506200" cy="576262"/>
          </a:xfrm>
        </p:spPr>
        <p:txBody>
          <a:bodyPr>
            <a:noAutofit/>
          </a:bodyPr>
          <a:lstStyle/>
          <a:p>
            <a:pPr marL="152400" indent="0">
              <a:buNone/>
            </a:pPr>
            <a:r>
              <a:rPr lang="en-US" sz="3200" b="1" dirty="0">
                <a:solidFill>
                  <a:srgbClr val="61366E"/>
                </a:solidFill>
              </a:rPr>
              <a:t>CPA EXAM TRENDS</a:t>
            </a:r>
          </a:p>
        </p:txBody>
      </p:sp>
      <p:pic>
        <p:nvPicPr>
          <p:cNvPr id="3" name="Picture 2">
            <a:extLst>
              <a:ext uri="{FF2B5EF4-FFF2-40B4-BE49-F238E27FC236}">
                <a16:creationId xmlns:a16="http://schemas.microsoft.com/office/drawing/2014/main" id="{81FEE613-BAB7-6581-1C1A-DB5B526357BF}"/>
              </a:ext>
            </a:extLst>
          </p:cNvPr>
          <p:cNvPicPr>
            <a:picLocks noChangeAspect="1"/>
          </p:cNvPicPr>
          <p:nvPr/>
        </p:nvPicPr>
        <p:blipFill rotWithShape="1">
          <a:blip r:embed="rId3"/>
          <a:srcRect l="29617" t="6504" r="10900" b="10347"/>
          <a:stretch/>
        </p:blipFill>
        <p:spPr>
          <a:xfrm rot="16200000">
            <a:off x="3701151" y="-1373809"/>
            <a:ext cx="4789698" cy="9853275"/>
          </a:xfrm>
          <a:prstGeom prst="rect">
            <a:avLst/>
          </a:prstGeom>
        </p:spPr>
      </p:pic>
      <p:pic>
        <p:nvPicPr>
          <p:cNvPr id="6" name="Picture 5">
            <a:extLst>
              <a:ext uri="{FF2B5EF4-FFF2-40B4-BE49-F238E27FC236}">
                <a16:creationId xmlns:a16="http://schemas.microsoft.com/office/drawing/2014/main" id="{45CDB854-5BE5-9405-B9BB-BDF7869C8689}"/>
              </a:ext>
            </a:extLst>
          </p:cNvPr>
          <p:cNvPicPr>
            <a:picLocks noChangeAspect="1"/>
          </p:cNvPicPr>
          <p:nvPr/>
        </p:nvPicPr>
        <p:blipFill rotWithShape="1">
          <a:blip r:embed="rId4"/>
          <a:srcRect t="58463" b="5015"/>
          <a:stretch/>
        </p:blipFill>
        <p:spPr>
          <a:xfrm>
            <a:off x="4894978" y="595752"/>
            <a:ext cx="7297022" cy="792597"/>
          </a:xfrm>
          <a:prstGeom prst="rect">
            <a:avLst/>
          </a:prstGeom>
        </p:spPr>
      </p:pic>
      <p:pic>
        <p:nvPicPr>
          <p:cNvPr id="9" name="Picture 8">
            <a:extLst>
              <a:ext uri="{FF2B5EF4-FFF2-40B4-BE49-F238E27FC236}">
                <a16:creationId xmlns:a16="http://schemas.microsoft.com/office/drawing/2014/main" id="{F8645C5A-F163-92A7-CC17-1C4391FDD872}"/>
              </a:ext>
            </a:extLst>
          </p:cNvPr>
          <p:cNvPicPr>
            <a:picLocks noChangeAspect="1"/>
          </p:cNvPicPr>
          <p:nvPr/>
        </p:nvPicPr>
        <p:blipFill rotWithShape="1">
          <a:blip r:embed="rId5"/>
          <a:srcRect t="62164"/>
          <a:stretch/>
        </p:blipFill>
        <p:spPr>
          <a:xfrm>
            <a:off x="9122811" y="5910204"/>
            <a:ext cx="3069189" cy="433772"/>
          </a:xfrm>
          <a:prstGeom prst="rect">
            <a:avLst/>
          </a:prstGeom>
        </p:spPr>
      </p:pic>
    </p:spTree>
    <p:extLst>
      <p:ext uri="{BB962C8B-B14F-4D97-AF65-F5344CB8AC3E}">
        <p14:creationId xmlns:p14="http://schemas.microsoft.com/office/powerpoint/2010/main" val="1685697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6C7316C3-86E7-F8DF-89D4-5BF8EF847FEF}"/>
              </a:ext>
            </a:extLst>
          </p:cNvPr>
          <p:cNvSpPr txBox="1">
            <a:spLocks/>
          </p:cNvSpPr>
          <p:nvPr/>
        </p:nvSpPr>
        <p:spPr>
          <a:xfrm>
            <a:off x="415418" y="172620"/>
            <a:ext cx="11361164" cy="7778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61366E"/>
                </a:solidFill>
              </a:rPr>
              <a:t>TOP REASONS FOR OPTING OUT OF ACCOUNTING</a:t>
            </a:r>
          </a:p>
        </p:txBody>
      </p:sp>
      <p:graphicFrame>
        <p:nvGraphicFramePr>
          <p:cNvPr id="4" name="Diagram 3">
            <a:extLst>
              <a:ext uri="{FF2B5EF4-FFF2-40B4-BE49-F238E27FC236}">
                <a16:creationId xmlns:a16="http://schemas.microsoft.com/office/drawing/2014/main" id="{3B13BC42-7A8D-8E17-638F-BFE51CF9AA97}"/>
              </a:ext>
            </a:extLst>
          </p:cNvPr>
          <p:cNvGraphicFramePr/>
          <p:nvPr>
            <p:extLst>
              <p:ext uri="{D42A27DB-BD31-4B8C-83A1-F6EECF244321}">
                <p14:modId xmlns:p14="http://schemas.microsoft.com/office/powerpoint/2010/main" val="2034128977"/>
              </p:ext>
            </p:extLst>
          </p:nvPr>
        </p:nvGraphicFramePr>
        <p:xfrm>
          <a:off x="1110101" y="352194"/>
          <a:ext cx="9971798" cy="6153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598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71444-BCB9-FEC7-7F59-FFFD11BEFA37}"/>
              </a:ext>
            </a:extLst>
          </p:cNvPr>
          <p:cNvSpPr>
            <a:spLocks noGrp="1"/>
          </p:cNvSpPr>
          <p:nvPr>
            <p:ph type="title"/>
          </p:nvPr>
        </p:nvSpPr>
        <p:spPr/>
        <p:txBody>
          <a:bodyPr/>
          <a:lstStyle/>
          <a:p>
            <a:r>
              <a:rPr lang="en-US" dirty="0"/>
              <a:t>THE IMPACT ON OHIO BUSINESSES</a:t>
            </a:r>
          </a:p>
        </p:txBody>
      </p:sp>
      <p:sp>
        <p:nvSpPr>
          <p:cNvPr id="3" name="Text Placeholder 2">
            <a:extLst>
              <a:ext uri="{FF2B5EF4-FFF2-40B4-BE49-F238E27FC236}">
                <a16:creationId xmlns:a16="http://schemas.microsoft.com/office/drawing/2014/main" id="{371819B3-3578-EE1F-EC3E-45A6DA1D34D7}"/>
              </a:ext>
            </a:extLst>
          </p:cNvPr>
          <p:cNvSpPr>
            <a:spLocks noGrp="1"/>
          </p:cNvSpPr>
          <p:nvPr>
            <p:ph type="body" idx="1"/>
          </p:nvPr>
        </p:nvSpPr>
        <p:spPr>
          <a:xfrm>
            <a:off x="1367480" y="3020950"/>
            <a:ext cx="9742885" cy="988998"/>
          </a:xfrm>
        </p:spPr>
        <p:txBody>
          <a:bodyPr/>
          <a:lstStyle/>
          <a:p>
            <a:r>
              <a:rPr lang="en-US" dirty="0"/>
              <a:t>The effects on credit ratings, financial statements, and more</a:t>
            </a:r>
          </a:p>
        </p:txBody>
      </p:sp>
    </p:spTree>
    <p:extLst>
      <p:ext uri="{BB962C8B-B14F-4D97-AF65-F5344CB8AC3E}">
        <p14:creationId xmlns:p14="http://schemas.microsoft.com/office/powerpoint/2010/main" val="3913468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3FC7C-83E1-7ED7-39B5-10D5D9DDBFA2}"/>
              </a:ext>
            </a:extLst>
          </p:cNvPr>
          <p:cNvSpPr>
            <a:spLocks noGrp="1"/>
          </p:cNvSpPr>
          <p:nvPr>
            <p:ph type="body" idx="1"/>
          </p:nvPr>
        </p:nvSpPr>
        <p:spPr>
          <a:xfrm>
            <a:off x="503247" y="1274156"/>
            <a:ext cx="6487888" cy="4662167"/>
          </a:xfrm>
        </p:spPr>
        <p:txBody>
          <a:bodyPr>
            <a:normAutofit/>
          </a:bodyPr>
          <a:lstStyle/>
          <a:p>
            <a:pPr marL="304792" indent="-304792">
              <a:spcBef>
                <a:spcPts val="800"/>
              </a:spcBef>
              <a:spcAft>
                <a:spcPts val="800"/>
              </a:spcAft>
              <a:buClr>
                <a:srgbClr val="61366E"/>
              </a:buClr>
              <a:buSzPct val="100000"/>
            </a:pPr>
            <a:r>
              <a:rPr lang="en-US" sz="2933" dirty="0">
                <a:solidFill>
                  <a:schemeClr val="tx1"/>
                </a:solidFill>
              </a:rPr>
              <a:t>Credit ratings withdrawn for 64 local governments &amp; utility systems</a:t>
            </a:r>
          </a:p>
          <a:p>
            <a:pPr marL="304792" indent="-304792">
              <a:spcBef>
                <a:spcPts val="800"/>
              </a:spcBef>
              <a:spcAft>
                <a:spcPts val="800"/>
              </a:spcAft>
              <a:buClr>
                <a:srgbClr val="61366E"/>
              </a:buClr>
              <a:buSzPct val="100000"/>
            </a:pPr>
            <a:r>
              <a:rPr lang="en-US" sz="2933" dirty="0">
                <a:solidFill>
                  <a:schemeClr val="tx1"/>
                </a:solidFill>
              </a:rPr>
              <a:t>Marion &amp; 148 other entities placed on negative credit watch</a:t>
            </a:r>
          </a:p>
          <a:p>
            <a:pPr marL="304792" indent="-304792">
              <a:spcBef>
                <a:spcPts val="800"/>
              </a:spcBef>
              <a:spcAft>
                <a:spcPts val="800"/>
              </a:spcAft>
              <a:buClr>
                <a:srgbClr val="61366E"/>
              </a:buClr>
              <a:buSzPct val="100000"/>
            </a:pPr>
            <a:r>
              <a:rPr lang="en-US" sz="2933" dirty="0">
                <a:solidFill>
                  <a:schemeClr val="tx1"/>
                </a:solidFill>
              </a:rPr>
              <a:t>Accounting shortage preventing cities from filing financials on time</a:t>
            </a:r>
          </a:p>
          <a:p>
            <a:pPr marL="304792" indent="-304792">
              <a:spcBef>
                <a:spcPts val="800"/>
              </a:spcBef>
              <a:spcAft>
                <a:spcPts val="800"/>
              </a:spcAft>
              <a:buClr>
                <a:srgbClr val="61366E"/>
              </a:buClr>
              <a:buSzPct val="100000"/>
            </a:pPr>
            <a:r>
              <a:rPr lang="en-US" sz="2933" dirty="0">
                <a:solidFill>
                  <a:schemeClr val="tx1"/>
                </a:solidFill>
              </a:rPr>
              <a:t>Cities facing challenges in financing much-needed projects</a:t>
            </a:r>
          </a:p>
          <a:p>
            <a:endParaRPr lang="en-US" dirty="0"/>
          </a:p>
        </p:txBody>
      </p:sp>
      <p:sp>
        <p:nvSpPr>
          <p:cNvPr id="7" name="Title 1">
            <a:extLst>
              <a:ext uri="{FF2B5EF4-FFF2-40B4-BE49-F238E27FC236}">
                <a16:creationId xmlns:a16="http://schemas.microsoft.com/office/drawing/2014/main" id="{A0440216-4C5C-6AED-AB76-01F1D4343489}"/>
              </a:ext>
            </a:extLst>
          </p:cNvPr>
          <p:cNvSpPr txBox="1">
            <a:spLocks/>
          </p:cNvSpPr>
          <p:nvPr/>
        </p:nvSpPr>
        <p:spPr>
          <a:xfrm>
            <a:off x="398488" y="240209"/>
            <a:ext cx="11383781" cy="730836"/>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4"/>
              </a:buClr>
              <a:buSzPts val="1800"/>
              <a:buFont typeface="Arial"/>
              <a:buNone/>
              <a:defRPr sz="32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219170">
              <a:buClr>
                <a:srgbClr val="61366E"/>
              </a:buClr>
            </a:pPr>
            <a:r>
              <a:rPr lang="en-US" kern="0" dirty="0">
                <a:solidFill>
                  <a:srgbClr val="61366E"/>
                </a:solidFill>
              </a:rPr>
              <a:t>CITY AND MUNICIPAL CREDIT RATINGS AFFECTED</a:t>
            </a:r>
          </a:p>
        </p:txBody>
      </p:sp>
      <p:pic>
        <p:nvPicPr>
          <p:cNvPr id="10" name="Picture 9" descr="Fire engine in front of the station">
            <a:extLst>
              <a:ext uri="{FF2B5EF4-FFF2-40B4-BE49-F238E27FC236}">
                <a16:creationId xmlns:a16="http://schemas.microsoft.com/office/drawing/2014/main" id="{245F813B-4AD5-C1C6-F9CE-61E42F6A2D8B}"/>
              </a:ext>
            </a:extLst>
          </p:cNvPr>
          <p:cNvPicPr>
            <a:picLocks noChangeAspect="1"/>
          </p:cNvPicPr>
          <p:nvPr/>
        </p:nvPicPr>
        <p:blipFill rotWithShape="1">
          <a:blip r:embed="rId3"/>
          <a:srcRect l="3804" r="4923"/>
          <a:stretch/>
        </p:blipFill>
        <p:spPr>
          <a:xfrm>
            <a:off x="7347856" y="1828799"/>
            <a:ext cx="4844144" cy="3552883"/>
          </a:xfrm>
          <a:prstGeom prst="rect">
            <a:avLst/>
          </a:prstGeom>
        </p:spPr>
      </p:pic>
    </p:spTree>
    <p:extLst>
      <p:ext uri="{BB962C8B-B14F-4D97-AF65-F5344CB8AC3E}">
        <p14:creationId xmlns:p14="http://schemas.microsoft.com/office/powerpoint/2010/main" val="2021600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gnifying glass showing decling performance">
            <a:extLst>
              <a:ext uri="{FF2B5EF4-FFF2-40B4-BE49-F238E27FC236}">
                <a16:creationId xmlns:a16="http://schemas.microsoft.com/office/drawing/2014/main" id="{906382C6-9FAF-E6CE-D8C5-C0FE4C8390F7}"/>
              </a:ext>
            </a:extLst>
          </p:cNvPr>
          <p:cNvPicPr>
            <a:picLocks noChangeAspect="1"/>
          </p:cNvPicPr>
          <p:nvPr/>
        </p:nvPicPr>
        <p:blipFill rotWithShape="1">
          <a:blip r:embed="rId3">
            <a:extLst>
              <a:ext uri="{28A0092B-C50C-407E-A947-70E740481C1C}">
                <a14:useLocalDpi xmlns:a14="http://schemas.microsoft.com/office/drawing/2010/main" val="0"/>
              </a:ext>
            </a:extLst>
          </a:blip>
          <a:srcRect l="46" t="5875" r="-46" b="15455"/>
          <a:stretch/>
        </p:blipFill>
        <p:spPr>
          <a:xfrm>
            <a:off x="0" y="1"/>
            <a:ext cx="12192000" cy="6392708"/>
          </a:xfrm>
          <a:prstGeom prst="rect">
            <a:avLst/>
          </a:prstGeom>
        </p:spPr>
      </p:pic>
      <p:grpSp>
        <p:nvGrpSpPr>
          <p:cNvPr id="8" name="Group 7">
            <a:extLst>
              <a:ext uri="{FF2B5EF4-FFF2-40B4-BE49-F238E27FC236}">
                <a16:creationId xmlns:a16="http://schemas.microsoft.com/office/drawing/2014/main" id="{8125E7FC-9B19-84E0-00AB-2E013A0697E7}"/>
              </a:ext>
            </a:extLst>
          </p:cNvPr>
          <p:cNvGrpSpPr/>
          <p:nvPr/>
        </p:nvGrpSpPr>
        <p:grpSpPr>
          <a:xfrm>
            <a:off x="467405" y="1946133"/>
            <a:ext cx="3283254" cy="3131616"/>
            <a:chOff x="3014282" y="1861168"/>
            <a:chExt cx="4029835" cy="3843716"/>
          </a:xfrm>
        </p:grpSpPr>
        <p:sp>
          <p:nvSpPr>
            <p:cNvPr id="6" name="Oval 5">
              <a:extLst>
                <a:ext uri="{FF2B5EF4-FFF2-40B4-BE49-F238E27FC236}">
                  <a16:creationId xmlns:a16="http://schemas.microsoft.com/office/drawing/2014/main" id="{E60E31B5-CAB0-C1A3-D4B8-B167A25A72A3}"/>
                </a:ext>
              </a:extLst>
            </p:cNvPr>
            <p:cNvSpPr/>
            <p:nvPr/>
          </p:nvSpPr>
          <p:spPr>
            <a:xfrm>
              <a:off x="3107342" y="1861168"/>
              <a:ext cx="3843716" cy="3843716"/>
            </a:xfrm>
            <a:prstGeom prst="ellipse">
              <a:avLst/>
            </a:prstGeom>
            <a:solidFill>
              <a:srgbClr val="A7E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41597F-4F7B-6A51-4004-64C6AB72C03A}"/>
                </a:ext>
              </a:extLst>
            </p:cNvPr>
            <p:cNvSpPr txBox="1"/>
            <p:nvPr/>
          </p:nvSpPr>
          <p:spPr>
            <a:xfrm>
              <a:off x="3014282" y="3059751"/>
              <a:ext cx="4029835" cy="1473273"/>
            </a:xfrm>
            <a:prstGeom prst="rect">
              <a:avLst/>
            </a:prstGeom>
            <a:noFill/>
          </p:spPr>
          <p:txBody>
            <a:bodyPr wrap="square" rtlCol="0">
              <a:spAutoFit/>
            </a:bodyPr>
            <a:lstStyle/>
            <a:p>
              <a:pPr algn="ctr"/>
              <a:r>
                <a:rPr lang="en-US" sz="7200" dirty="0">
                  <a:solidFill>
                    <a:srgbClr val="61366E"/>
                  </a:solidFill>
                </a:rPr>
                <a:t>40.6%</a:t>
              </a:r>
            </a:p>
          </p:txBody>
        </p:sp>
      </p:grpSp>
      <p:sp>
        <p:nvSpPr>
          <p:cNvPr id="12" name="TextBox 11">
            <a:extLst>
              <a:ext uri="{FF2B5EF4-FFF2-40B4-BE49-F238E27FC236}">
                <a16:creationId xmlns:a16="http://schemas.microsoft.com/office/drawing/2014/main" id="{050B52E6-F4D2-494F-DD97-918DCA53742F}"/>
              </a:ext>
            </a:extLst>
          </p:cNvPr>
          <p:cNvSpPr txBox="1"/>
          <p:nvPr/>
        </p:nvSpPr>
        <p:spPr>
          <a:xfrm>
            <a:off x="4628644" y="5811652"/>
            <a:ext cx="6886322" cy="800219"/>
          </a:xfrm>
          <a:prstGeom prst="rect">
            <a:avLst/>
          </a:prstGeom>
          <a:noFill/>
        </p:spPr>
        <p:txBody>
          <a:bodyPr wrap="square" rtlCol="0">
            <a:spAutoFit/>
          </a:bodyPr>
          <a:lstStyle/>
          <a:p>
            <a:r>
              <a:rPr lang="en-US" sz="1400" b="1" dirty="0">
                <a:solidFill>
                  <a:srgbClr val="266294"/>
                </a:solidFill>
              </a:rPr>
              <a:t>SOURCE:</a:t>
            </a:r>
            <a:r>
              <a:rPr lang="en-US" sz="1400" dirty="0">
                <a:solidFill>
                  <a:srgbClr val="266294"/>
                </a:solidFill>
              </a:rPr>
              <a:t> </a:t>
            </a:r>
            <a:r>
              <a:rPr lang="en-US" sz="1400" dirty="0">
                <a:solidFill>
                  <a:srgbClr val="266294"/>
                </a:solidFill>
                <a:hlinkClick r:id="rId4">
                  <a:extLst>
                    <a:ext uri="{A12FA001-AC4F-418D-AE19-62706E023703}">
                      <ahyp:hlinkClr xmlns:ahyp="http://schemas.microsoft.com/office/drawing/2018/hyperlinkcolor" val="tx"/>
                    </a:ext>
                  </a:extLst>
                </a:hlinkClick>
              </a:rPr>
              <a:t>https://www.wsj.com/articles/the-accountant-shortage-is-showing-up-in-financial-statements-b14a6b94?mod=djemCFO</a:t>
            </a:r>
            <a:endParaRPr lang="en-US" sz="1400" dirty="0">
              <a:solidFill>
                <a:srgbClr val="266294"/>
              </a:solidFill>
            </a:endParaRPr>
          </a:p>
          <a:p>
            <a:endParaRPr lang="en-US" dirty="0"/>
          </a:p>
        </p:txBody>
      </p:sp>
      <p:grpSp>
        <p:nvGrpSpPr>
          <p:cNvPr id="14" name="Group 13">
            <a:extLst>
              <a:ext uri="{FF2B5EF4-FFF2-40B4-BE49-F238E27FC236}">
                <a16:creationId xmlns:a16="http://schemas.microsoft.com/office/drawing/2014/main" id="{FA661B25-729E-E611-9616-B0F535A41469}"/>
              </a:ext>
            </a:extLst>
          </p:cNvPr>
          <p:cNvGrpSpPr/>
          <p:nvPr/>
        </p:nvGrpSpPr>
        <p:grpSpPr>
          <a:xfrm>
            <a:off x="299669" y="149003"/>
            <a:ext cx="11592661" cy="818005"/>
            <a:chOff x="334344" y="529022"/>
            <a:chExt cx="11592661" cy="818005"/>
          </a:xfrm>
        </p:grpSpPr>
        <p:sp>
          <p:nvSpPr>
            <p:cNvPr id="13" name="Rectangle 12">
              <a:extLst>
                <a:ext uri="{FF2B5EF4-FFF2-40B4-BE49-F238E27FC236}">
                  <a16:creationId xmlns:a16="http://schemas.microsoft.com/office/drawing/2014/main" id="{6C6C1007-3A93-7894-5234-099A2326EB18}"/>
                </a:ext>
              </a:extLst>
            </p:cNvPr>
            <p:cNvSpPr/>
            <p:nvPr/>
          </p:nvSpPr>
          <p:spPr>
            <a:xfrm>
              <a:off x="334344" y="618311"/>
              <a:ext cx="8090322" cy="626788"/>
            </a:xfrm>
            <a:prstGeom prst="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0D4BD9F-6108-0F93-CF0B-28897CFD236C}"/>
                </a:ext>
              </a:extLst>
            </p:cNvPr>
            <p:cNvSpPr txBox="1">
              <a:spLocks/>
            </p:cNvSpPr>
            <p:nvPr/>
          </p:nvSpPr>
          <p:spPr>
            <a:xfrm>
              <a:off x="543224" y="529022"/>
              <a:ext cx="11383781" cy="818005"/>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4"/>
                </a:buClr>
                <a:buSzPts val="1800"/>
                <a:buFont typeface="Arial"/>
                <a:buNone/>
                <a:defRPr sz="32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219170">
                <a:buClr>
                  <a:srgbClr val="61366E"/>
                </a:buClr>
              </a:pPr>
              <a:r>
                <a:rPr lang="en-US" kern="0" dirty="0">
                  <a:solidFill>
                    <a:srgbClr val="61366E"/>
                  </a:solidFill>
                </a:rPr>
                <a:t>MATERIAL MISSTATEMENTS ARE UP</a:t>
              </a:r>
            </a:p>
          </p:txBody>
        </p:sp>
      </p:grpSp>
      <p:sp>
        <p:nvSpPr>
          <p:cNvPr id="15" name="Rectangle 14">
            <a:extLst>
              <a:ext uri="{FF2B5EF4-FFF2-40B4-BE49-F238E27FC236}">
                <a16:creationId xmlns:a16="http://schemas.microsoft.com/office/drawing/2014/main" id="{B1EAC485-9B82-4EF2-196F-12A1C2997FCC}"/>
              </a:ext>
            </a:extLst>
          </p:cNvPr>
          <p:cNvSpPr/>
          <p:nvPr/>
        </p:nvSpPr>
        <p:spPr>
          <a:xfrm>
            <a:off x="3798764" y="2248135"/>
            <a:ext cx="4454666" cy="2142461"/>
          </a:xfrm>
          <a:prstGeom prst="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CC7E79-C58A-1CB2-5AF6-6AC6BC5FAA18}"/>
              </a:ext>
            </a:extLst>
          </p:cNvPr>
          <p:cNvSpPr txBox="1"/>
          <p:nvPr/>
        </p:nvSpPr>
        <p:spPr>
          <a:xfrm>
            <a:off x="3843271" y="2411425"/>
            <a:ext cx="4365653" cy="1815882"/>
          </a:xfrm>
          <a:prstGeom prst="rect">
            <a:avLst/>
          </a:prstGeom>
          <a:noFill/>
        </p:spPr>
        <p:txBody>
          <a:bodyPr wrap="square" rtlCol="0">
            <a:spAutoFit/>
          </a:bodyPr>
          <a:lstStyle/>
          <a:p>
            <a:pPr algn="ctr"/>
            <a:r>
              <a:rPr lang="en-US" sz="2800" b="1" dirty="0"/>
              <a:t>Increase in companies reporting material weaknesses related to personnel since 2019</a:t>
            </a:r>
          </a:p>
        </p:txBody>
      </p:sp>
    </p:spTree>
    <p:extLst>
      <p:ext uri="{BB962C8B-B14F-4D97-AF65-F5344CB8AC3E}">
        <p14:creationId xmlns:p14="http://schemas.microsoft.com/office/powerpoint/2010/main" val="192262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8587C-BEDF-339F-95AE-749800A7679A}"/>
              </a:ext>
            </a:extLst>
          </p:cNvPr>
          <p:cNvPicPr>
            <a:picLocks noChangeAspect="1"/>
          </p:cNvPicPr>
          <p:nvPr/>
        </p:nvPicPr>
        <p:blipFill>
          <a:blip r:embed="rId3"/>
          <a:stretch>
            <a:fillRect/>
          </a:stretch>
        </p:blipFill>
        <p:spPr>
          <a:xfrm>
            <a:off x="880110" y="1185915"/>
            <a:ext cx="10431780" cy="4486169"/>
          </a:xfrm>
          <a:prstGeom prst="rect">
            <a:avLst/>
          </a:prstGeom>
        </p:spPr>
      </p:pic>
      <p:sp>
        <p:nvSpPr>
          <p:cNvPr id="4" name="TextBox 3">
            <a:extLst>
              <a:ext uri="{FF2B5EF4-FFF2-40B4-BE49-F238E27FC236}">
                <a16:creationId xmlns:a16="http://schemas.microsoft.com/office/drawing/2014/main" id="{58371537-6CFA-80A6-225E-7B5ECED5679F}"/>
              </a:ext>
            </a:extLst>
          </p:cNvPr>
          <p:cNvSpPr txBox="1"/>
          <p:nvPr/>
        </p:nvSpPr>
        <p:spPr>
          <a:xfrm>
            <a:off x="512445" y="240030"/>
            <a:ext cx="11167110" cy="584775"/>
          </a:xfrm>
          <a:prstGeom prst="rect">
            <a:avLst/>
          </a:prstGeom>
          <a:noFill/>
        </p:spPr>
        <p:txBody>
          <a:bodyPr wrap="square" rtlCol="0">
            <a:spAutoFit/>
          </a:bodyPr>
          <a:lstStyle/>
          <a:p>
            <a:r>
              <a:rPr lang="en-US" sz="3200" b="1" dirty="0">
                <a:solidFill>
                  <a:srgbClr val="61366E"/>
                </a:solidFill>
              </a:rPr>
              <a:t>IMPACTS ON CORPORATE ACCOUNTING</a:t>
            </a:r>
          </a:p>
        </p:txBody>
      </p:sp>
      <p:sp>
        <p:nvSpPr>
          <p:cNvPr id="5" name="TextBox 4">
            <a:extLst>
              <a:ext uri="{FF2B5EF4-FFF2-40B4-BE49-F238E27FC236}">
                <a16:creationId xmlns:a16="http://schemas.microsoft.com/office/drawing/2014/main" id="{E4C1D629-0C3D-C685-867B-E4462BC5E2E1}"/>
              </a:ext>
            </a:extLst>
          </p:cNvPr>
          <p:cNvSpPr txBox="1"/>
          <p:nvPr/>
        </p:nvSpPr>
        <p:spPr>
          <a:xfrm>
            <a:off x="7772400" y="6000750"/>
            <a:ext cx="3907155" cy="307777"/>
          </a:xfrm>
          <a:prstGeom prst="rect">
            <a:avLst/>
          </a:prstGeom>
          <a:noFill/>
        </p:spPr>
        <p:txBody>
          <a:bodyPr wrap="square" rtlCol="0">
            <a:spAutoFit/>
          </a:bodyPr>
          <a:lstStyle/>
          <a:p>
            <a:pPr algn="r"/>
            <a:r>
              <a:rPr lang="en-US" sz="1400" dirty="0"/>
              <a:t>SOURCE: </a:t>
            </a:r>
            <a:r>
              <a:rPr lang="en-US" sz="1400" i="1" dirty="0"/>
              <a:t>Avalara</a:t>
            </a:r>
          </a:p>
        </p:txBody>
      </p:sp>
    </p:spTree>
    <p:extLst>
      <p:ext uri="{BB962C8B-B14F-4D97-AF65-F5344CB8AC3E}">
        <p14:creationId xmlns:p14="http://schemas.microsoft.com/office/powerpoint/2010/main" val="128057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8BDB-6127-B03A-AE4D-8AC2D7CE294D}"/>
              </a:ext>
            </a:extLst>
          </p:cNvPr>
          <p:cNvSpPr>
            <a:spLocks noGrp="1"/>
          </p:cNvSpPr>
          <p:nvPr>
            <p:ph type="title"/>
          </p:nvPr>
        </p:nvSpPr>
        <p:spPr>
          <a:xfrm>
            <a:off x="509211" y="143065"/>
            <a:ext cx="10363200" cy="928215"/>
          </a:xfrm>
        </p:spPr>
        <p:txBody>
          <a:bodyPr>
            <a:normAutofit/>
          </a:bodyPr>
          <a:lstStyle/>
          <a:p>
            <a:r>
              <a:rPr lang="en-US" dirty="0"/>
              <a:t>ADDITIONAL RIPPLE EFFECTS ON BUSINESS</a:t>
            </a:r>
          </a:p>
        </p:txBody>
      </p:sp>
      <p:grpSp>
        <p:nvGrpSpPr>
          <p:cNvPr id="17" name="Group 16">
            <a:extLst>
              <a:ext uri="{FF2B5EF4-FFF2-40B4-BE49-F238E27FC236}">
                <a16:creationId xmlns:a16="http://schemas.microsoft.com/office/drawing/2014/main" id="{F410212B-62BC-01D2-1A45-D38478B5805D}"/>
              </a:ext>
            </a:extLst>
          </p:cNvPr>
          <p:cNvGrpSpPr/>
          <p:nvPr/>
        </p:nvGrpSpPr>
        <p:grpSpPr>
          <a:xfrm>
            <a:off x="316240" y="1029254"/>
            <a:ext cx="3197427" cy="1630291"/>
            <a:chOff x="631665" y="987228"/>
            <a:chExt cx="3601543" cy="1630291"/>
          </a:xfrm>
        </p:grpSpPr>
        <p:sp>
          <p:nvSpPr>
            <p:cNvPr id="3" name="Speech Bubble: Rectangle with Corners Rounded 2">
              <a:extLst>
                <a:ext uri="{FF2B5EF4-FFF2-40B4-BE49-F238E27FC236}">
                  <a16:creationId xmlns:a16="http://schemas.microsoft.com/office/drawing/2014/main" id="{D55B37C7-3603-B326-E2C6-FE5DAB9496CE}"/>
                </a:ext>
              </a:extLst>
            </p:cNvPr>
            <p:cNvSpPr/>
            <p:nvPr/>
          </p:nvSpPr>
          <p:spPr>
            <a:xfrm>
              <a:off x="631665" y="987228"/>
              <a:ext cx="3601543" cy="163029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01CAE3F-387A-98E8-DF2D-3321165C4874}"/>
                </a:ext>
              </a:extLst>
            </p:cNvPr>
            <p:cNvSpPr txBox="1"/>
            <p:nvPr/>
          </p:nvSpPr>
          <p:spPr>
            <a:xfrm>
              <a:off x="785950" y="1109875"/>
              <a:ext cx="3292972" cy="1384995"/>
            </a:xfrm>
            <a:prstGeom prst="rect">
              <a:avLst/>
            </a:prstGeom>
            <a:noFill/>
          </p:spPr>
          <p:txBody>
            <a:bodyPr wrap="square" rtlCol="0">
              <a:spAutoFit/>
            </a:bodyPr>
            <a:lstStyle/>
            <a:p>
              <a:pPr algn="ctr"/>
              <a:r>
                <a:rPr lang="en-US" sz="2800" dirty="0">
                  <a:solidFill>
                    <a:srgbClr val="61366E"/>
                  </a:solidFill>
                  <a:latin typeface="Times New Roman" panose="02020603050405020304" pitchFamily="18" charset="0"/>
                  <a:cs typeface="Times New Roman" panose="02020603050405020304" pitchFamily="18" charset="0"/>
                </a:rPr>
                <a:t>Difficulty in Financial Planning &amp; Analysis</a:t>
              </a:r>
            </a:p>
          </p:txBody>
        </p:sp>
      </p:grpSp>
      <p:grpSp>
        <p:nvGrpSpPr>
          <p:cNvPr id="26" name="Group 25">
            <a:extLst>
              <a:ext uri="{FF2B5EF4-FFF2-40B4-BE49-F238E27FC236}">
                <a16:creationId xmlns:a16="http://schemas.microsoft.com/office/drawing/2014/main" id="{295E7F5E-E928-02EB-1FE7-A7FC17AF9289}"/>
              </a:ext>
            </a:extLst>
          </p:cNvPr>
          <p:cNvGrpSpPr/>
          <p:nvPr/>
        </p:nvGrpSpPr>
        <p:grpSpPr>
          <a:xfrm>
            <a:off x="3956637" y="1289825"/>
            <a:ext cx="2672464" cy="1630291"/>
            <a:chOff x="608486" y="987228"/>
            <a:chExt cx="3624722" cy="1630291"/>
          </a:xfrm>
          <a:solidFill>
            <a:srgbClr val="266294"/>
          </a:solidFill>
        </p:grpSpPr>
        <p:sp>
          <p:nvSpPr>
            <p:cNvPr id="27" name="Speech Bubble: Rectangle with Corners Rounded 26">
              <a:extLst>
                <a:ext uri="{FF2B5EF4-FFF2-40B4-BE49-F238E27FC236}">
                  <a16:creationId xmlns:a16="http://schemas.microsoft.com/office/drawing/2014/main" id="{A3BD1F88-8A5B-B2F7-3616-F6A3850AFEC7}"/>
                </a:ext>
              </a:extLst>
            </p:cNvPr>
            <p:cNvSpPr/>
            <p:nvPr/>
          </p:nvSpPr>
          <p:spPr>
            <a:xfrm>
              <a:off x="631665" y="987228"/>
              <a:ext cx="3601543" cy="1630291"/>
            </a:xfrm>
            <a:prstGeom prst="wedgeRoundRectCallout">
              <a:avLst/>
            </a:prstGeom>
            <a:grpFill/>
            <a:ln>
              <a:solidFill>
                <a:srgbClr val="00B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09153F8-5DE3-C534-27EC-FCFE22C504CC}"/>
                </a:ext>
              </a:extLst>
            </p:cNvPr>
            <p:cNvSpPr txBox="1"/>
            <p:nvPr/>
          </p:nvSpPr>
          <p:spPr>
            <a:xfrm>
              <a:off x="608486" y="1356734"/>
              <a:ext cx="3601542" cy="954107"/>
            </a:xfrm>
            <a:prstGeom prst="rect">
              <a:avLst/>
            </a:prstGeom>
            <a:noFill/>
            <a:ln>
              <a:noFill/>
            </a:ln>
          </p:spPr>
          <p:txBody>
            <a:bodyPr wrap="square" rtlCol="0">
              <a:spAutoFit/>
            </a:bodyPr>
            <a:lstStyle/>
            <a:p>
              <a:pPr algn="ctr"/>
              <a:r>
                <a:rPr lang="en-US" sz="2800" b="1" dirty="0">
                  <a:solidFill>
                    <a:schemeClr val="bg1"/>
                  </a:solidFill>
                  <a:latin typeface="Gotham Black"/>
                  <a:cs typeface="Times New Roman" panose="02020603050405020304" pitchFamily="18" charset="0"/>
                </a:rPr>
                <a:t>Lack of Financial Insight</a:t>
              </a:r>
            </a:p>
          </p:txBody>
        </p:sp>
      </p:grpSp>
      <p:grpSp>
        <p:nvGrpSpPr>
          <p:cNvPr id="37" name="Group 36">
            <a:extLst>
              <a:ext uri="{FF2B5EF4-FFF2-40B4-BE49-F238E27FC236}">
                <a16:creationId xmlns:a16="http://schemas.microsoft.com/office/drawing/2014/main" id="{4C601E19-3A21-18C6-1BC5-1E6984BD696F}"/>
              </a:ext>
            </a:extLst>
          </p:cNvPr>
          <p:cNvGrpSpPr/>
          <p:nvPr/>
        </p:nvGrpSpPr>
        <p:grpSpPr>
          <a:xfrm>
            <a:off x="7801195" y="914562"/>
            <a:ext cx="3937592" cy="1630291"/>
            <a:chOff x="2830123" y="2958639"/>
            <a:chExt cx="3937592" cy="1630291"/>
          </a:xfrm>
          <a:solidFill>
            <a:srgbClr val="00B0AA"/>
          </a:solidFill>
        </p:grpSpPr>
        <p:sp>
          <p:nvSpPr>
            <p:cNvPr id="38" name="Speech Bubble: Rectangle with Corners Rounded 37">
              <a:extLst>
                <a:ext uri="{FF2B5EF4-FFF2-40B4-BE49-F238E27FC236}">
                  <a16:creationId xmlns:a16="http://schemas.microsoft.com/office/drawing/2014/main" id="{D22E264B-98BC-1E22-F406-14C332D96D23}"/>
                </a:ext>
              </a:extLst>
            </p:cNvPr>
            <p:cNvSpPr/>
            <p:nvPr/>
          </p:nvSpPr>
          <p:spPr>
            <a:xfrm>
              <a:off x="2830123" y="2958639"/>
              <a:ext cx="3937592" cy="1630291"/>
            </a:xfrm>
            <a:prstGeom prst="wedgeRoundRectCallout">
              <a:avLst/>
            </a:prstGeom>
            <a:grpFill/>
            <a:ln>
              <a:solidFill>
                <a:srgbClr val="6136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9CD1882-6317-5FA5-A4E3-7FD5114DC47E}"/>
                </a:ext>
              </a:extLst>
            </p:cNvPr>
            <p:cNvSpPr txBox="1"/>
            <p:nvPr/>
          </p:nvSpPr>
          <p:spPr>
            <a:xfrm>
              <a:off x="2892049" y="3174761"/>
              <a:ext cx="3813740" cy="1077218"/>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Increased Salary &amp; Benefit Expense </a:t>
              </a:r>
            </a:p>
          </p:txBody>
        </p:sp>
      </p:grpSp>
      <p:grpSp>
        <p:nvGrpSpPr>
          <p:cNvPr id="40" name="Group 39">
            <a:extLst>
              <a:ext uri="{FF2B5EF4-FFF2-40B4-BE49-F238E27FC236}">
                <a16:creationId xmlns:a16="http://schemas.microsoft.com/office/drawing/2014/main" id="{DCD8919B-71F3-A857-D2DA-6394B86D9D2B}"/>
              </a:ext>
            </a:extLst>
          </p:cNvPr>
          <p:cNvGrpSpPr/>
          <p:nvPr/>
        </p:nvGrpSpPr>
        <p:grpSpPr>
          <a:xfrm>
            <a:off x="9096503" y="4516430"/>
            <a:ext cx="2718648" cy="1662685"/>
            <a:chOff x="9054987" y="2468748"/>
            <a:chExt cx="2718648" cy="1662685"/>
          </a:xfrm>
        </p:grpSpPr>
        <p:sp>
          <p:nvSpPr>
            <p:cNvPr id="13" name="Speech Bubble: Rectangle with Corners Rounded 12">
              <a:extLst>
                <a:ext uri="{FF2B5EF4-FFF2-40B4-BE49-F238E27FC236}">
                  <a16:creationId xmlns:a16="http://schemas.microsoft.com/office/drawing/2014/main" id="{7DB3232F-230F-CF13-D857-F6909ED500A7}"/>
                </a:ext>
              </a:extLst>
            </p:cNvPr>
            <p:cNvSpPr/>
            <p:nvPr/>
          </p:nvSpPr>
          <p:spPr>
            <a:xfrm flipH="1">
              <a:off x="9054987" y="2468748"/>
              <a:ext cx="2718648" cy="1630291"/>
            </a:xfrm>
            <a:prstGeom prst="wedgeRoundRectCallout">
              <a:avLst/>
            </a:prstGeom>
            <a:solidFill>
              <a:srgbClr val="6136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0AC898-1051-52F7-9AFF-D0FB9DB6C0D0}"/>
                </a:ext>
              </a:extLst>
            </p:cNvPr>
            <p:cNvSpPr txBox="1"/>
            <p:nvPr/>
          </p:nvSpPr>
          <p:spPr>
            <a:xfrm>
              <a:off x="9148905" y="2561773"/>
              <a:ext cx="2530812" cy="1569660"/>
            </a:xfrm>
            <a:prstGeom prst="rect">
              <a:avLst/>
            </a:prstGeom>
            <a:noFill/>
          </p:spPr>
          <p:txBody>
            <a:bodyPr wrap="square" rtlCol="0">
              <a:spAutoFit/>
            </a:bodyPr>
            <a:lstStyle/>
            <a:p>
              <a:pPr algn="ctr"/>
              <a:r>
                <a:rPr lang="en-US" sz="3200" dirty="0">
                  <a:solidFill>
                    <a:schemeClr val="bg1"/>
                  </a:solidFill>
                  <a:latin typeface="Consolas" panose="020B0609020204030204" pitchFamily="49" charset="0"/>
                  <a:ea typeface="Roboto" panose="02000000000000000000" pitchFamily="2" charset="0"/>
                  <a:cs typeface="Roboto" panose="02000000000000000000" pitchFamily="2" charset="0"/>
                </a:rPr>
                <a:t>Risk to Data Security</a:t>
              </a:r>
            </a:p>
          </p:txBody>
        </p:sp>
      </p:grpSp>
      <p:grpSp>
        <p:nvGrpSpPr>
          <p:cNvPr id="16" name="Group 15">
            <a:extLst>
              <a:ext uri="{FF2B5EF4-FFF2-40B4-BE49-F238E27FC236}">
                <a16:creationId xmlns:a16="http://schemas.microsoft.com/office/drawing/2014/main" id="{B1726382-10DF-3F4E-43F1-73DC0AF62E72}"/>
              </a:ext>
            </a:extLst>
          </p:cNvPr>
          <p:cNvGrpSpPr/>
          <p:nvPr/>
        </p:nvGrpSpPr>
        <p:grpSpPr>
          <a:xfrm>
            <a:off x="4920439" y="3627384"/>
            <a:ext cx="2451094" cy="1630291"/>
            <a:chOff x="4316620" y="2958639"/>
            <a:chExt cx="2451094" cy="1630291"/>
          </a:xfrm>
        </p:grpSpPr>
        <p:sp>
          <p:nvSpPr>
            <p:cNvPr id="14" name="Speech Bubble: Rectangle with Corners Rounded 13">
              <a:extLst>
                <a:ext uri="{FF2B5EF4-FFF2-40B4-BE49-F238E27FC236}">
                  <a16:creationId xmlns:a16="http://schemas.microsoft.com/office/drawing/2014/main" id="{E8B9329E-F9D6-0314-7CED-1194C84D4E37}"/>
                </a:ext>
              </a:extLst>
            </p:cNvPr>
            <p:cNvSpPr/>
            <p:nvPr/>
          </p:nvSpPr>
          <p:spPr>
            <a:xfrm>
              <a:off x="4323639" y="2958639"/>
              <a:ext cx="2444075" cy="163029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0B7693-73C3-3660-4277-B02F1070C667}"/>
                </a:ext>
              </a:extLst>
            </p:cNvPr>
            <p:cNvSpPr txBox="1"/>
            <p:nvPr/>
          </p:nvSpPr>
          <p:spPr>
            <a:xfrm>
              <a:off x="4316620" y="3206554"/>
              <a:ext cx="2444074" cy="1077218"/>
            </a:xfrm>
            <a:prstGeom prst="rect">
              <a:avLst/>
            </a:prstGeom>
            <a:noFill/>
          </p:spPr>
          <p:txBody>
            <a:bodyPr wrap="square" rtlCol="0">
              <a:spAutoFit/>
            </a:bodyPr>
            <a:lstStyle/>
            <a:p>
              <a:pPr algn="ctr"/>
              <a:r>
                <a:rPr lang="en-US" sz="3200" dirty="0">
                  <a:solidFill>
                    <a:srgbClr val="266294"/>
                  </a:solidFill>
                  <a:latin typeface="Britannic Bold" panose="020B0903060703020204" pitchFamily="34" charset="0"/>
                </a:rPr>
                <a:t>Compliance Risks</a:t>
              </a:r>
            </a:p>
          </p:txBody>
        </p:sp>
      </p:grpSp>
      <p:grpSp>
        <p:nvGrpSpPr>
          <p:cNvPr id="21" name="Group 20">
            <a:extLst>
              <a:ext uri="{FF2B5EF4-FFF2-40B4-BE49-F238E27FC236}">
                <a16:creationId xmlns:a16="http://schemas.microsoft.com/office/drawing/2014/main" id="{536000EF-B688-80A1-7292-3A101F139B1A}"/>
              </a:ext>
            </a:extLst>
          </p:cNvPr>
          <p:cNvGrpSpPr/>
          <p:nvPr/>
        </p:nvGrpSpPr>
        <p:grpSpPr>
          <a:xfrm flipH="1">
            <a:off x="2601526" y="4498197"/>
            <a:ext cx="2718648" cy="1630291"/>
            <a:chOff x="1307173" y="3153745"/>
            <a:chExt cx="2718648" cy="1630291"/>
          </a:xfrm>
        </p:grpSpPr>
        <p:sp>
          <p:nvSpPr>
            <p:cNvPr id="18" name="Speech Bubble: Rectangle with Corners Rounded 17">
              <a:extLst>
                <a:ext uri="{FF2B5EF4-FFF2-40B4-BE49-F238E27FC236}">
                  <a16:creationId xmlns:a16="http://schemas.microsoft.com/office/drawing/2014/main" id="{C93BCBC3-9513-9873-D9F7-0C5F2A168FC0}"/>
                </a:ext>
              </a:extLst>
            </p:cNvPr>
            <p:cNvSpPr/>
            <p:nvPr/>
          </p:nvSpPr>
          <p:spPr>
            <a:xfrm flipH="1">
              <a:off x="1307173" y="3153745"/>
              <a:ext cx="2718648" cy="1630291"/>
            </a:xfrm>
            <a:prstGeom prst="wedgeRoundRectCallout">
              <a:avLst/>
            </a:prstGeom>
            <a:solidFill>
              <a:srgbClr val="00B0AA"/>
            </a:solidFill>
            <a:ln>
              <a:solidFill>
                <a:srgbClr val="6136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B394D5-E383-1021-DDA9-97C36AB0C919}"/>
                </a:ext>
              </a:extLst>
            </p:cNvPr>
            <p:cNvSpPr txBox="1"/>
            <p:nvPr/>
          </p:nvSpPr>
          <p:spPr>
            <a:xfrm>
              <a:off x="1446777" y="3202294"/>
              <a:ext cx="2439439" cy="1569660"/>
            </a:xfrm>
            <a:prstGeom prst="rect">
              <a:avLst/>
            </a:prstGeom>
            <a:noFill/>
            <a:ln>
              <a:noFill/>
            </a:ln>
          </p:spPr>
          <p:txBody>
            <a:bodyPr wrap="square" rtlCol="0">
              <a:spAutoFit/>
            </a:bodyPr>
            <a:lstStyle/>
            <a:p>
              <a:pPr algn="ctr"/>
              <a:r>
                <a:rPr lang="en-US" sz="3200" dirty="0">
                  <a:solidFill>
                    <a:srgbClr val="61366E"/>
                  </a:solidFill>
                  <a:latin typeface="Berlin Sans FB" panose="020E0602020502020306" pitchFamily="34" charset="0"/>
                  <a:cs typeface="Aldhabi" panose="01000000000000000000" pitchFamily="2" charset="-78"/>
                </a:rPr>
                <a:t>Increased Workload on Existing Staff</a:t>
              </a:r>
            </a:p>
          </p:txBody>
        </p:sp>
      </p:grpSp>
      <p:grpSp>
        <p:nvGrpSpPr>
          <p:cNvPr id="31" name="Group 30">
            <a:extLst>
              <a:ext uri="{FF2B5EF4-FFF2-40B4-BE49-F238E27FC236}">
                <a16:creationId xmlns:a16="http://schemas.microsoft.com/office/drawing/2014/main" id="{13D5BB67-1B33-BAD1-4FB9-0639C380EE83}"/>
              </a:ext>
            </a:extLst>
          </p:cNvPr>
          <p:cNvGrpSpPr/>
          <p:nvPr/>
        </p:nvGrpSpPr>
        <p:grpSpPr>
          <a:xfrm>
            <a:off x="9146504" y="2760975"/>
            <a:ext cx="2343855" cy="1508534"/>
            <a:chOff x="-7565" y="3383310"/>
            <a:chExt cx="2902661" cy="1630291"/>
          </a:xfrm>
        </p:grpSpPr>
        <p:sp>
          <p:nvSpPr>
            <p:cNvPr id="32" name="Speech Bubble: Rectangle with Corners Rounded 31">
              <a:extLst>
                <a:ext uri="{FF2B5EF4-FFF2-40B4-BE49-F238E27FC236}">
                  <a16:creationId xmlns:a16="http://schemas.microsoft.com/office/drawing/2014/main" id="{D8009401-6439-FA08-39C8-E86D8BAC192F}"/>
                </a:ext>
              </a:extLst>
            </p:cNvPr>
            <p:cNvSpPr/>
            <p:nvPr/>
          </p:nvSpPr>
          <p:spPr>
            <a:xfrm flipH="1">
              <a:off x="9454" y="3383310"/>
              <a:ext cx="2868624" cy="1630291"/>
            </a:xfrm>
            <a:prstGeom prst="wedgeRoundRectCallout">
              <a:avLst/>
            </a:prstGeom>
            <a:solidFill>
              <a:srgbClr val="A7E163"/>
            </a:solidFill>
            <a:ln>
              <a:solidFill>
                <a:srgbClr val="00B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E8091ED-9B25-5FCE-7D6C-E88FCC00A145}"/>
                </a:ext>
              </a:extLst>
            </p:cNvPr>
            <p:cNvSpPr txBox="1"/>
            <p:nvPr/>
          </p:nvSpPr>
          <p:spPr>
            <a:xfrm>
              <a:off x="-7565" y="3495309"/>
              <a:ext cx="2902661" cy="1384995"/>
            </a:xfrm>
            <a:prstGeom prst="rect">
              <a:avLst/>
            </a:prstGeom>
            <a:noFill/>
          </p:spPr>
          <p:txBody>
            <a:bodyPr wrap="square" rtlCol="0">
              <a:spAutoFit/>
            </a:bodyPr>
            <a:lstStyle/>
            <a:p>
              <a:pPr algn="ctr"/>
              <a:r>
                <a:rPr lang="en-US" sz="2800" dirty="0">
                  <a:solidFill>
                    <a:srgbClr val="61366E"/>
                  </a:solidFill>
                  <a:latin typeface="Verdana" panose="020B0604030504040204" pitchFamily="34" charset="0"/>
                  <a:ea typeface="Verdana" panose="020B0604030504040204" pitchFamily="34" charset="0"/>
                </a:rPr>
                <a:t>Delays in Financial Reporting</a:t>
              </a:r>
            </a:p>
          </p:txBody>
        </p:sp>
      </p:grpSp>
      <p:grpSp>
        <p:nvGrpSpPr>
          <p:cNvPr id="30" name="Group 29">
            <a:extLst>
              <a:ext uri="{FF2B5EF4-FFF2-40B4-BE49-F238E27FC236}">
                <a16:creationId xmlns:a16="http://schemas.microsoft.com/office/drawing/2014/main" id="{F4DE2F7C-F143-EC5E-1FB0-E1D90F7853E2}"/>
              </a:ext>
            </a:extLst>
          </p:cNvPr>
          <p:cNvGrpSpPr/>
          <p:nvPr/>
        </p:nvGrpSpPr>
        <p:grpSpPr>
          <a:xfrm>
            <a:off x="1631764" y="2497040"/>
            <a:ext cx="2902661" cy="1630291"/>
            <a:chOff x="67423" y="3383310"/>
            <a:chExt cx="2902661" cy="1630291"/>
          </a:xfrm>
        </p:grpSpPr>
        <p:sp>
          <p:nvSpPr>
            <p:cNvPr id="29" name="Speech Bubble: Rectangle with Corners Rounded 28">
              <a:extLst>
                <a:ext uri="{FF2B5EF4-FFF2-40B4-BE49-F238E27FC236}">
                  <a16:creationId xmlns:a16="http://schemas.microsoft.com/office/drawing/2014/main" id="{0CE758CD-5F6A-B13A-5FEB-79737F737B8A}"/>
                </a:ext>
              </a:extLst>
            </p:cNvPr>
            <p:cNvSpPr/>
            <p:nvPr/>
          </p:nvSpPr>
          <p:spPr>
            <a:xfrm flipH="1">
              <a:off x="159430" y="3383310"/>
              <a:ext cx="2718648" cy="1630291"/>
            </a:xfrm>
            <a:prstGeom prst="wedgeRoundRectCallout">
              <a:avLst/>
            </a:prstGeom>
            <a:solidFill>
              <a:srgbClr val="61366E"/>
            </a:solidFill>
            <a:ln>
              <a:solidFill>
                <a:srgbClr val="00B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ABE139-DC08-99CD-1830-E9EA38775153}"/>
                </a:ext>
              </a:extLst>
            </p:cNvPr>
            <p:cNvSpPr txBox="1"/>
            <p:nvPr/>
          </p:nvSpPr>
          <p:spPr>
            <a:xfrm>
              <a:off x="67423" y="3721401"/>
              <a:ext cx="2902661" cy="954107"/>
            </a:xfrm>
            <a:prstGeom prst="rect">
              <a:avLst/>
            </a:prstGeom>
            <a:noFill/>
          </p:spPr>
          <p:txBody>
            <a:bodyPr wrap="square" rtlCol="0">
              <a:spAutoFit/>
            </a:bodyPr>
            <a:lstStyle/>
            <a:p>
              <a:pPr algn="ctr"/>
              <a:r>
                <a:rPr lang="en-US" sz="2800" dirty="0">
                  <a:solidFill>
                    <a:schemeClr val="bg1"/>
                  </a:solidFill>
                  <a:latin typeface="Trebuchet MS" panose="020B0603020202020204" pitchFamily="34" charset="0"/>
                  <a:ea typeface="Verdana" panose="020B0604030504040204" pitchFamily="34" charset="0"/>
                </a:rPr>
                <a:t>Missed opportunities</a:t>
              </a:r>
            </a:p>
          </p:txBody>
        </p:sp>
      </p:grpSp>
      <p:grpSp>
        <p:nvGrpSpPr>
          <p:cNvPr id="25" name="Group 24">
            <a:extLst>
              <a:ext uri="{FF2B5EF4-FFF2-40B4-BE49-F238E27FC236}">
                <a16:creationId xmlns:a16="http://schemas.microsoft.com/office/drawing/2014/main" id="{9616F42A-1870-3F2B-082F-15F4BA7E0A2B}"/>
              </a:ext>
            </a:extLst>
          </p:cNvPr>
          <p:cNvGrpSpPr/>
          <p:nvPr/>
        </p:nvGrpSpPr>
        <p:grpSpPr>
          <a:xfrm>
            <a:off x="171517" y="3922595"/>
            <a:ext cx="2736226" cy="1085653"/>
            <a:chOff x="6412141" y="1179141"/>
            <a:chExt cx="2736226" cy="1085653"/>
          </a:xfrm>
        </p:grpSpPr>
        <p:sp>
          <p:nvSpPr>
            <p:cNvPr id="23" name="Speech Bubble: Rectangle with Corners Rounded 22">
              <a:extLst>
                <a:ext uri="{FF2B5EF4-FFF2-40B4-BE49-F238E27FC236}">
                  <a16:creationId xmlns:a16="http://schemas.microsoft.com/office/drawing/2014/main" id="{E24241ED-BFE5-32DA-3802-F552F312C4F0}"/>
                </a:ext>
              </a:extLst>
            </p:cNvPr>
            <p:cNvSpPr/>
            <p:nvPr/>
          </p:nvSpPr>
          <p:spPr>
            <a:xfrm flipH="1">
              <a:off x="6412141" y="1179141"/>
              <a:ext cx="2719137" cy="1085653"/>
            </a:xfrm>
            <a:prstGeom prst="wedgeRoundRectCallout">
              <a:avLst/>
            </a:prstGeom>
            <a:solidFill>
              <a:srgbClr val="266294"/>
            </a:solidFill>
            <a:ln>
              <a:solidFill>
                <a:srgbClr val="00B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77F580-F347-E8E6-F293-A154F818152C}"/>
                </a:ext>
              </a:extLst>
            </p:cNvPr>
            <p:cNvSpPr txBox="1"/>
            <p:nvPr/>
          </p:nvSpPr>
          <p:spPr>
            <a:xfrm>
              <a:off x="6429231" y="1406689"/>
              <a:ext cx="2719136" cy="584775"/>
            </a:xfrm>
            <a:prstGeom prst="rect">
              <a:avLst/>
            </a:prstGeom>
            <a:noFill/>
            <a:ln>
              <a:noFill/>
            </a:ln>
          </p:spPr>
          <p:txBody>
            <a:bodyPr wrap="square" rtlCol="0">
              <a:spAutoFit/>
            </a:bodyPr>
            <a:lstStyle/>
            <a:p>
              <a:pPr algn="ctr"/>
              <a:r>
                <a:rPr lang="en-US" sz="3200" dirty="0">
                  <a:solidFill>
                    <a:schemeClr val="bg1"/>
                  </a:solidFill>
                  <a:latin typeface="Bahnschrift SemiBold" panose="020B0502040204020203" pitchFamily="34" charset="0"/>
                </a:rPr>
                <a:t>Inefficiencies</a:t>
              </a:r>
            </a:p>
          </p:txBody>
        </p:sp>
      </p:grpSp>
      <p:grpSp>
        <p:nvGrpSpPr>
          <p:cNvPr id="41" name="Group 40">
            <a:extLst>
              <a:ext uri="{FF2B5EF4-FFF2-40B4-BE49-F238E27FC236}">
                <a16:creationId xmlns:a16="http://schemas.microsoft.com/office/drawing/2014/main" id="{6A5A5576-A1A7-19D3-2E3C-5412FF6C4286}"/>
              </a:ext>
            </a:extLst>
          </p:cNvPr>
          <p:cNvGrpSpPr/>
          <p:nvPr/>
        </p:nvGrpSpPr>
        <p:grpSpPr>
          <a:xfrm>
            <a:off x="6283937" y="5087078"/>
            <a:ext cx="2718648" cy="1152215"/>
            <a:chOff x="1307173" y="3433102"/>
            <a:chExt cx="2718648" cy="1350934"/>
          </a:xfrm>
        </p:grpSpPr>
        <p:sp>
          <p:nvSpPr>
            <p:cNvPr id="42" name="Speech Bubble: Rectangle with Corners Rounded 41">
              <a:extLst>
                <a:ext uri="{FF2B5EF4-FFF2-40B4-BE49-F238E27FC236}">
                  <a16:creationId xmlns:a16="http://schemas.microsoft.com/office/drawing/2014/main" id="{4AD317BA-A649-0BB5-6427-DD44428C0E5B}"/>
                </a:ext>
              </a:extLst>
            </p:cNvPr>
            <p:cNvSpPr/>
            <p:nvPr/>
          </p:nvSpPr>
          <p:spPr>
            <a:xfrm flipH="1">
              <a:off x="1307173" y="3433102"/>
              <a:ext cx="2718648" cy="1350934"/>
            </a:xfrm>
            <a:prstGeom prst="wedgeRoundRectCallout">
              <a:avLst/>
            </a:prstGeom>
            <a:solidFill>
              <a:srgbClr val="00B0AA"/>
            </a:solidFill>
            <a:ln>
              <a:solidFill>
                <a:srgbClr val="6136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DBAF237-677E-124D-99CA-419B47838E97}"/>
                </a:ext>
              </a:extLst>
            </p:cNvPr>
            <p:cNvSpPr txBox="1"/>
            <p:nvPr/>
          </p:nvSpPr>
          <p:spPr>
            <a:xfrm>
              <a:off x="1401091" y="3491131"/>
              <a:ext cx="2530811" cy="1263002"/>
            </a:xfrm>
            <a:prstGeom prst="rect">
              <a:avLst/>
            </a:prstGeom>
            <a:noFill/>
            <a:ln>
              <a:noFill/>
            </a:ln>
          </p:spPr>
          <p:txBody>
            <a:bodyPr wrap="square" rtlCol="0">
              <a:spAutoFit/>
            </a:bodyPr>
            <a:lstStyle/>
            <a:p>
              <a:pPr algn="ctr"/>
              <a:r>
                <a:rPr lang="en-US" sz="3200" dirty="0">
                  <a:solidFill>
                    <a:srgbClr val="A7E163"/>
                  </a:solidFill>
                  <a:latin typeface="Bell MT" panose="02020503060305020303" pitchFamily="18" charset="0"/>
                  <a:cs typeface="Aldhabi" panose="01000000000000000000" pitchFamily="2" charset="-78"/>
                </a:rPr>
                <a:t>Impact on Audit Quality</a:t>
              </a:r>
            </a:p>
          </p:txBody>
        </p:sp>
      </p:grpSp>
      <p:grpSp>
        <p:nvGrpSpPr>
          <p:cNvPr id="34" name="Group 33">
            <a:extLst>
              <a:ext uri="{FF2B5EF4-FFF2-40B4-BE49-F238E27FC236}">
                <a16:creationId xmlns:a16="http://schemas.microsoft.com/office/drawing/2014/main" id="{70179AEE-A893-C0C7-BEF4-074D049DE0EC}"/>
              </a:ext>
            </a:extLst>
          </p:cNvPr>
          <p:cNvGrpSpPr/>
          <p:nvPr/>
        </p:nvGrpSpPr>
        <p:grpSpPr>
          <a:xfrm>
            <a:off x="5959306" y="2272036"/>
            <a:ext cx="2902661" cy="1630291"/>
            <a:chOff x="64576" y="3383310"/>
            <a:chExt cx="2902661" cy="1630291"/>
          </a:xfrm>
        </p:grpSpPr>
        <p:sp>
          <p:nvSpPr>
            <p:cNvPr id="35" name="Speech Bubble: Rectangle with Corners Rounded 34">
              <a:extLst>
                <a:ext uri="{FF2B5EF4-FFF2-40B4-BE49-F238E27FC236}">
                  <a16:creationId xmlns:a16="http://schemas.microsoft.com/office/drawing/2014/main" id="{74B43255-7B03-B1F8-2519-BBACF2B1E201}"/>
                </a:ext>
              </a:extLst>
            </p:cNvPr>
            <p:cNvSpPr/>
            <p:nvPr/>
          </p:nvSpPr>
          <p:spPr>
            <a:xfrm flipH="1">
              <a:off x="159430" y="3383310"/>
              <a:ext cx="2718648" cy="1630291"/>
            </a:xfrm>
            <a:prstGeom prst="wedgeRoundRectCallout">
              <a:avLst/>
            </a:prstGeom>
            <a:solidFill>
              <a:srgbClr val="61366E"/>
            </a:solidFill>
            <a:ln>
              <a:solidFill>
                <a:srgbClr val="00B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49BFA9B-2190-206B-2AF4-CBAE3D8DC181}"/>
                </a:ext>
              </a:extLst>
            </p:cNvPr>
            <p:cNvSpPr txBox="1"/>
            <p:nvPr/>
          </p:nvSpPr>
          <p:spPr>
            <a:xfrm>
              <a:off x="64576" y="3505957"/>
              <a:ext cx="2902661" cy="1384995"/>
            </a:xfrm>
            <a:prstGeom prst="rect">
              <a:avLst/>
            </a:prstGeom>
            <a:noFill/>
          </p:spPr>
          <p:txBody>
            <a:bodyPr wrap="square" rtlCol="0">
              <a:spAutoFit/>
            </a:bodyPr>
            <a:lstStyle/>
            <a:p>
              <a:pPr algn="ctr"/>
              <a:r>
                <a:rPr lang="en-US" sz="2800" dirty="0">
                  <a:solidFill>
                    <a:schemeClr val="bg1"/>
                  </a:solidFill>
                  <a:latin typeface="Verdana" panose="020B0604030504040204" pitchFamily="34" charset="0"/>
                  <a:ea typeface="Verdana" panose="020B0604030504040204" pitchFamily="34" charset="0"/>
                </a:rPr>
                <a:t>Employee Burnout &amp; Turnover</a:t>
              </a:r>
            </a:p>
          </p:txBody>
        </p:sp>
      </p:grpSp>
    </p:spTree>
    <p:extLst>
      <p:ext uri="{BB962C8B-B14F-4D97-AF65-F5344CB8AC3E}">
        <p14:creationId xmlns:p14="http://schemas.microsoft.com/office/powerpoint/2010/main" val="3037585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71444-BCB9-FEC7-7F59-FFFD11BEFA37}"/>
              </a:ext>
            </a:extLst>
          </p:cNvPr>
          <p:cNvSpPr>
            <a:spLocks noGrp="1"/>
          </p:cNvSpPr>
          <p:nvPr>
            <p:ph type="title"/>
          </p:nvPr>
        </p:nvSpPr>
        <p:spPr/>
        <p:txBody>
          <a:bodyPr/>
          <a:lstStyle/>
          <a:p>
            <a:r>
              <a:rPr lang="en-US" dirty="0"/>
              <a:t>IDENTIFYING POTENTIAL SOLUTIONS</a:t>
            </a:r>
          </a:p>
        </p:txBody>
      </p:sp>
      <p:sp>
        <p:nvSpPr>
          <p:cNvPr id="3" name="Text Placeholder 2">
            <a:extLst>
              <a:ext uri="{FF2B5EF4-FFF2-40B4-BE49-F238E27FC236}">
                <a16:creationId xmlns:a16="http://schemas.microsoft.com/office/drawing/2014/main" id="{496DAE69-7A64-7B53-49ED-4A4749168655}"/>
              </a:ext>
            </a:extLst>
          </p:cNvPr>
          <p:cNvSpPr>
            <a:spLocks noGrp="1"/>
          </p:cNvSpPr>
          <p:nvPr>
            <p:ph type="body" idx="1"/>
          </p:nvPr>
        </p:nvSpPr>
        <p:spPr/>
        <p:txBody>
          <a:bodyPr/>
          <a:lstStyle/>
          <a:p>
            <a:r>
              <a:rPr lang="en-US" dirty="0"/>
              <a:t>Making the professional accessible to more people</a:t>
            </a:r>
          </a:p>
        </p:txBody>
      </p:sp>
    </p:spTree>
    <p:extLst>
      <p:ext uri="{BB962C8B-B14F-4D97-AF65-F5344CB8AC3E}">
        <p14:creationId xmlns:p14="http://schemas.microsoft.com/office/powerpoint/2010/main" val="1870961093"/>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4B02F1-CFC5-2995-C372-2C703FF21944}"/>
              </a:ext>
            </a:extLst>
          </p:cNvPr>
          <p:cNvPicPr>
            <a:picLocks noChangeAspect="1"/>
          </p:cNvPicPr>
          <p:nvPr/>
        </p:nvPicPr>
        <p:blipFill>
          <a:blip r:embed="rId3"/>
          <a:srcRect/>
          <a:stretch/>
        </p:blipFill>
        <p:spPr>
          <a:xfrm>
            <a:off x="-2" y="0"/>
            <a:ext cx="12192000" cy="944880"/>
          </a:xfrm>
          <a:prstGeom prst="rect">
            <a:avLst/>
          </a:prstGeom>
        </p:spPr>
      </p:pic>
      <p:pic>
        <p:nvPicPr>
          <p:cNvPr id="5" name="Picture 4">
            <a:extLst>
              <a:ext uri="{FF2B5EF4-FFF2-40B4-BE49-F238E27FC236}">
                <a16:creationId xmlns:a16="http://schemas.microsoft.com/office/drawing/2014/main" id="{466E7C8C-2DEA-D1C6-585E-FA575D9730A8}"/>
              </a:ext>
            </a:extLst>
          </p:cNvPr>
          <p:cNvPicPr>
            <a:picLocks noChangeAspect="1"/>
          </p:cNvPicPr>
          <p:nvPr/>
        </p:nvPicPr>
        <p:blipFill>
          <a:blip r:embed="rId4"/>
          <a:srcRect/>
          <a:stretch/>
        </p:blipFill>
        <p:spPr>
          <a:xfrm>
            <a:off x="268193" y="1332456"/>
            <a:ext cx="3510056" cy="4914079"/>
          </a:xfrm>
          <a:prstGeom prst="rect">
            <a:avLst/>
          </a:prstGeom>
        </p:spPr>
      </p:pic>
      <p:pic>
        <p:nvPicPr>
          <p:cNvPr id="6" name="Picture 5">
            <a:extLst>
              <a:ext uri="{FF2B5EF4-FFF2-40B4-BE49-F238E27FC236}">
                <a16:creationId xmlns:a16="http://schemas.microsoft.com/office/drawing/2014/main" id="{1D2196D5-01C6-F3F2-6B62-F8AB443856CE}"/>
              </a:ext>
            </a:extLst>
          </p:cNvPr>
          <p:cNvPicPr>
            <a:picLocks noChangeAspect="1"/>
          </p:cNvPicPr>
          <p:nvPr/>
        </p:nvPicPr>
        <p:blipFill>
          <a:blip r:embed="rId5"/>
          <a:srcRect/>
          <a:stretch/>
        </p:blipFill>
        <p:spPr>
          <a:xfrm>
            <a:off x="4298775" y="1360987"/>
            <a:ext cx="3603177" cy="4786398"/>
          </a:xfrm>
          <a:prstGeom prst="rect">
            <a:avLst/>
          </a:prstGeom>
        </p:spPr>
      </p:pic>
      <p:pic>
        <p:nvPicPr>
          <p:cNvPr id="7" name="Picture 6">
            <a:extLst>
              <a:ext uri="{FF2B5EF4-FFF2-40B4-BE49-F238E27FC236}">
                <a16:creationId xmlns:a16="http://schemas.microsoft.com/office/drawing/2014/main" id="{CF4CAC41-C994-0F53-ACD1-630A37D4A3F2}"/>
              </a:ext>
            </a:extLst>
          </p:cNvPr>
          <p:cNvPicPr>
            <a:picLocks noChangeAspect="1"/>
          </p:cNvPicPr>
          <p:nvPr/>
        </p:nvPicPr>
        <p:blipFill>
          <a:blip r:embed="rId6"/>
          <a:srcRect/>
          <a:stretch/>
        </p:blipFill>
        <p:spPr>
          <a:xfrm>
            <a:off x="8355891" y="1332456"/>
            <a:ext cx="3567916" cy="4843461"/>
          </a:xfrm>
          <a:prstGeom prst="rect">
            <a:avLst/>
          </a:prstGeom>
        </p:spPr>
      </p:pic>
      <p:sp>
        <p:nvSpPr>
          <p:cNvPr id="8" name="TextBox 7">
            <a:extLst>
              <a:ext uri="{FF2B5EF4-FFF2-40B4-BE49-F238E27FC236}">
                <a16:creationId xmlns:a16="http://schemas.microsoft.com/office/drawing/2014/main" id="{E781F44D-AF18-7F16-9E4F-B44120A364B5}"/>
              </a:ext>
            </a:extLst>
          </p:cNvPr>
          <p:cNvSpPr txBox="1"/>
          <p:nvPr/>
        </p:nvSpPr>
        <p:spPr>
          <a:xfrm>
            <a:off x="268193" y="6357112"/>
            <a:ext cx="90747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*Candidates from any state/territory who meet these requirements may have their test scores sent to Ohio/get their original certificate in Ohio.</a:t>
            </a:r>
          </a:p>
        </p:txBody>
      </p:sp>
    </p:spTree>
    <p:extLst>
      <p:ext uri="{BB962C8B-B14F-4D97-AF65-F5344CB8AC3E}">
        <p14:creationId xmlns:p14="http://schemas.microsoft.com/office/powerpoint/2010/main" val="28768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71444-BCB9-FEC7-7F59-FFFD11BEFA37}"/>
              </a:ext>
            </a:extLst>
          </p:cNvPr>
          <p:cNvSpPr>
            <a:spLocks noGrp="1"/>
          </p:cNvSpPr>
          <p:nvPr>
            <p:ph type="title"/>
          </p:nvPr>
        </p:nvSpPr>
        <p:spPr>
          <a:xfrm>
            <a:off x="1399850" y="621035"/>
            <a:ext cx="7878120" cy="2387614"/>
          </a:xfrm>
        </p:spPr>
        <p:txBody>
          <a:bodyPr/>
          <a:lstStyle/>
          <a:p>
            <a:r>
              <a:rPr lang="en-US" dirty="0"/>
              <a:t>THE NUMBERS BEHIND THE SHORTAGE</a:t>
            </a:r>
          </a:p>
        </p:txBody>
      </p:sp>
      <p:sp>
        <p:nvSpPr>
          <p:cNvPr id="3" name="Text Placeholder 2">
            <a:extLst>
              <a:ext uri="{FF2B5EF4-FFF2-40B4-BE49-F238E27FC236}">
                <a16:creationId xmlns:a16="http://schemas.microsoft.com/office/drawing/2014/main" id="{C523556C-84EE-B99E-265A-2669164E616E}"/>
              </a:ext>
            </a:extLst>
          </p:cNvPr>
          <p:cNvSpPr>
            <a:spLocks noGrp="1"/>
          </p:cNvSpPr>
          <p:nvPr>
            <p:ph type="body" idx="1"/>
          </p:nvPr>
        </p:nvSpPr>
        <p:spPr>
          <a:xfrm>
            <a:off x="1480768" y="3069502"/>
            <a:ext cx="9742885" cy="988998"/>
          </a:xfrm>
        </p:spPr>
        <p:txBody>
          <a:bodyPr/>
          <a:lstStyle/>
          <a:p>
            <a:r>
              <a:rPr lang="en-US" dirty="0"/>
              <a:t>A look at how we got here</a:t>
            </a:r>
          </a:p>
        </p:txBody>
      </p:sp>
    </p:spTree>
    <p:extLst>
      <p:ext uri="{BB962C8B-B14F-4D97-AF65-F5344CB8AC3E}">
        <p14:creationId xmlns:p14="http://schemas.microsoft.com/office/powerpoint/2010/main" val="1034064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56C6-896A-5E5D-F9A9-D6045BDF7D35}"/>
              </a:ext>
            </a:extLst>
          </p:cNvPr>
          <p:cNvSpPr>
            <a:spLocks noGrp="1"/>
          </p:cNvSpPr>
          <p:nvPr>
            <p:ph type="title"/>
          </p:nvPr>
        </p:nvSpPr>
        <p:spPr>
          <a:xfrm>
            <a:off x="422622" y="90896"/>
            <a:ext cx="10363200" cy="928215"/>
          </a:xfrm>
        </p:spPr>
        <p:txBody>
          <a:bodyPr/>
          <a:lstStyle/>
          <a:p>
            <a:r>
              <a:rPr lang="en-US"/>
              <a:t>OTHER REMEDIES ALREADY ADOPTED</a:t>
            </a:r>
          </a:p>
        </p:txBody>
      </p:sp>
      <p:sp>
        <p:nvSpPr>
          <p:cNvPr id="21" name="Rectangle: Rounded Corners 20">
            <a:extLst>
              <a:ext uri="{FF2B5EF4-FFF2-40B4-BE49-F238E27FC236}">
                <a16:creationId xmlns:a16="http://schemas.microsoft.com/office/drawing/2014/main" id="{0A77A006-8917-105C-FF91-D91540682BDB}"/>
              </a:ext>
            </a:extLst>
          </p:cNvPr>
          <p:cNvSpPr/>
          <p:nvPr/>
        </p:nvSpPr>
        <p:spPr>
          <a:xfrm>
            <a:off x="517099" y="1634348"/>
            <a:ext cx="2352914" cy="3589302"/>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77A8A76A-E7F4-6FE3-AE6A-7E8C4002DAB2}"/>
              </a:ext>
            </a:extLst>
          </p:cNvPr>
          <p:cNvSpPr/>
          <p:nvPr/>
        </p:nvSpPr>
        <p:spPr>
          <a:xfrm>
            <a:off x="6387025" y="1634348"/>
            <a:ext cx="2352914" cy="358930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375619E8-AC79-A6E9-01E0-BF8EB4A88CDD}"/>
              </a:ext>
            </a:extLst>
          </p:cNvPr>
          <p:cNvSpPr/>
          <p:nvPr/>
        </p:nvSpPr>
        <p:spPr>
          <a:xfrm>
            <a:off x="3452062" y="1634348"/>
            <a:ext cx="2352914" cy="3589301"/>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138EC0D8-D21D-B01F-ED16-C7802EEF5076}"/>
              </a:ext>
            </a:extLst>
          </p:cNvPr>
          <p:cNvSpPr/>
          <p:nvPr/>
        </p:nvSpPr>
        <p:spPr>
          <a:xfrm>
            <a:off x="9321988" y="1634348"/>
            <a:ext cx="2352914" cy="359230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1AAF9511-3271-846D-9E3E-0B0B63E3256C}"/>
              </a:ext>
            </a:extLst>
          </p:cNvPr>
          <p:cNvSpPr txBox="1"/>
          <p:nvPr/>
        </p:nvSpPr>
        <p:spPr>
          <a:xfrm>
            <a:off x="731025" y="2136336"/>
            <a:ext cx="1925062" cy="2585323"/>
          </a:xfrm>
          <a:prstGeom prst="rect">
            <a:avLst/>
          </a:prstGeom>
          <a:noFill/>
          <a:ln>
            <a:noFill/>
          </a:ln>
        </p:spPr>
        <p:txBody>
          <a:bodyPr wrap="squar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ABO reinstitutes credit for any parts of the CPA Exam that may have expired during the pandemic</a:t>
            </a:r>
          </a:p>
        </p:txBody>
      </p:sp>
      <p:sp>
        <p:nvSpPr>
          <p:cNvPr id="4" name="TextBox 3">
            <a:extLst>
              <a:ext uri="{FF2B5EF4-FFF2-40B4-BE49-F238E27FC236}">
                <a16:creationId xmlns:a16="http://schemas.microsoft.com/office/drawing/2014/main" id="{EAA8734B-4E73-8864-212E-CE67B4C191D8}"/>
              </a:ext>
            </a:extLst>
          </p:cNvPr>
          <p:cNvSpPr txBox="1"/>
          <p:nvPr/>
        </p:nvSpPr>
        <p:spPr>
          <a:xfrm>
            <a:off x="3655955" y="2136336"/>
            <a:ext cx="1948267" cy="2031325"/>
          </a:xfrm>
          <a:prstGeom prst="rect">
            <a:avLst/>
          </a:prstGeom>
          <a:noFill/>
          <a:ln>
            <a:noFill/>
          </a:ln>
        </p:spPr>
        <p:txBody>
          <a:bodyPr wrap="square">
            <a:sp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NASBA expands timeframe for completing all four parts of CPA Exam to 30 months</a:t>
            </a:r>
          </a:p>
        </p:txBody>
      </p:sp>
      <p:sp>
        <p:nvSpPr>
          <p:cNvPr id="5" name="TextBox 4">
            <a:extLst>
              <a:ext uri="{FF2B5EF4-FFF2-40B4-BE49-F238E27FC236}">
                <a16:creationId xmlns:a16="http://schemas.microsoft.com/office/drawing/2014/main" id="{65CC87A4-B6F6-BDDB-65A5-13C5DA0F64DF}"/>
              </a:ext>
            </a:extLst>
          </p:cNvPr>
          <p:cNvSpPr txBox="1"/>
          <p:nvPr/>
        </p:nvSpPr>
        <p:spPr>
          <a:xfrm>
            <a:off x="6487444" y="2136336"/>
            <a:ext cx="2152076" cy="1477328"/>
          </a:xfrm>
          <a:prstGeom prst="rect">
            <a:avLst/>
          </a:prstGeom>
          <a:noFill/>
          <a:ln>
            <a:noFill/>
          </a:ln>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Residency requirement dropped effective Oct. 3, 2023</a:t>
            </a:r>
          </a:p>
        </p:txBody>
      </p:sp>
      <p:sp>
        <p:nvSpPr>
          <p:cNvPr id="6" name="TextBox 5">
            <a:extLst>
              <a:ext uri="{FF2B5EF4-FFF2-40B4-BE49-F238E27FC236}">
                <a16:creationId xmlns:a16="http://schemas.microsoft.com/office/drawing/2014/main" id="{D0BA6A24-7E11-E34B-B90D-B556CD1BDA62}"/>
              </a:ext>
            </a:extLst>
          </p:cNvPr>
          <p:cNvSpPr txBox="1"/>
          <p:nvPr/>
        </p:nvSpPr>
        <p:spPr>
          <a:xfrm>
            <a:off x="9496689" y="2136336"/>
            <a:ext cx="1964286" cy="2031325"/>
          </a:xfrm>
          <a:prstGeom prst="rect">
            <a:avLst/>
          </a:prstGeom>
          <a:noFill/>
          <a:ln>
            <a:noFill/>
          </a:ln>
        </p:spPr>
        <p:txBody>
          <a:bodyPr wrap="square" lIns="91440" tIns="45720" rIns="91440" bIns="45720" anchor="t">
            <a:sp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Ohio to implement mandated </a:t>
            </a:r>
            <a:br>
              <a:rPr kumimoji="0" lang="en-US" sz="2000" b="1" i="0" u="none" strike="noStrike" kern="1200" cap="none" spc="0" normalizeH="0" baseline="0" noProof="0">
                <a:ln>
                  <a:noFill/>
                </a:ln>
                <a:solidFill>
                  <a:srgbClr val="000000"/>
                </a:solidFill>
                <a:effectLst/>
                <a:uLnTx/>
                <a:uFillTx/>
                <a:latin typeface="Arial"/>
                <a:ea typeface="+mn-ea"/>
                <a:cs typeface="+mn-cs"/>
              </a:rPr>
            </a:br>
            <a:r>
              <a:rPr kumimoji="0" lang="en-US" sz="2000" b="1" i="0" u="none" strike="noStrike" kern="1200" cap="none" spc="0" normalizeH="0" baseline="0" noProof="0">
                <a:ln>
                  <a:noFill/>
                </a:ln>
                <a:solidFill>
                  <a:srgbClr val="000000"/>
                </a:solidFill>
                <a:effectLst/>
                <a:uLnTx/>
                <a:uFillTx/>
                <a:latin typeface="Arial"/>
                <a:ea typeface="+mn-ea"/>
                <a:cs typeface="+mn-cs"/>
              </a:rPr>
              <a:t>reciprocal license to take effect Dec. 29, 2023</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494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B23C4-C577-B0A9-5998-85595F6F7B24}"/>
              </a:ext>
            </a:extLst>
          </p:cNvPr>
          <p:cNvSpPr txBox="1"/>
          <p:nvPr/>
        </p:nvSpPr>
        <p:spPr>
          <a:xfrm>
            <a:off x="391886" y="345782"/>
            <a:ext cx="8782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1366E"/>
                </a:solidFill>
                <a:effectLst/>
                <a:uLnTx/>
                <a:uFillTx/>
                <a:latin typeface="Arial"/>
                <a:ea typeface="+mn-ea"/>
                <a:cs typeface="+mn-cs"/>
              </a:rPr>
              <a:t>MEASURES UNDER CONSIDERATION</a:t>
            </a:r>
          </a:p>
        </p:txBody>
      </p:sp>
      <p:grpSp>
        <p:nvGrpSpPr>
          <p:cNvPr id="27" name="Group 26">
            <a:extLst>
              <a:ext uri="{FF2B5EF4-FFF2-40B4-BE49-F238E27FC236}">
                <a16:creationId xmlns:a16="http://schemas.microsoft.com/office/drawing/2014/main" id="{57946996-1273-8760-F5DD-76DC953D32EC}"/>
              </a:ext>
            </a:extLst>
          </p:cNvPr>
          <p:cNvGrpSpPr/>
          <p:nvPr/>
        </p:nvGrpSpPr>
        <p:grpSpPr>
          <a:xfrm>
            <a:off x="2311168" y="1073899"/>
            <a:ext cx="7569664" cy="5152999"/>
            <a:chOff x="2191865" y="2075292"/>
            <a:chExt cx="6063593" cy="4127751"/>
          </a:xfrm>
        </p:grpSpPr>
        <p:sp>
          <p:nvSpPr>
            <p:cNvPr id="3" name="Rectangle: Rounded Corners 2">
              <a:extLst>
                <a:ext uri="{FF2B5EF4-FFF2-40B4-BE49-F238E27FC236}">
                  <a16:creationId xmlns:a16="http://schemas.microsoft.com/office/drawing/2014/main" id="{50E97227-3F33-C13B-F8CE-3908B6BAE6BB}"/>
                </a:ext>
              </a:extLst>
            </p:cNvPr>
            <p:cNvSpPr/>
            <p:nvPr/>
          </p:nvSpPr>
          <p:spPr>
            <a:xfrm>
              <a:off x="2191865" y="2075292"/>
              <a:ext cx="6063593" cy="1892410"/>
            </a:xfrm>
            <a:prstGeom prst="roundRect">
              <a:avLst>
                <a:gd name="adj" fmla="val 6871"/>
              </a:avLst>
            </a:prstGeom>
            <a:solidFill>
              <a:srgbClr val="C0E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Rounded Corners 4" descr="Bubble sheet test paper and pencil">
              <a:extLst>
                <a:ext uri="{FF2B5EF4-FFF2-40B4-BE49-F238E27FC236}">
                  <a16:creationId xmlns:a16="http://schemas.microsoft.com/office/drawing/2014/main" id="{16869753-5DB4-AECE-6CE6-A39F60C7D456}"/>
                </a:ext>
              </a:extLst>
            </p:cNvPr>
            <p:cNvSpPr/>
            <p:nvPr/>
          </p:nvSpPr>
          <p:spPr>
            <a:xfrm>
              <a:off x="2344477" y="2327509"/>
              <a:ext cx="1781180" cy="1387975"/>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a:ea typeface="+mn-ea"/>
                <a:cs typeface="+mn-cs"/>
              </a:endParaRPr>
            </a:p>
          </p:txBody>
        </p:sp>
        <p:sp>
          <p:nvSpPr>
            <p:cNvPr id="6" name="Rectangle: Rounded Corners 5" descr="Business people in a meeting room pointing at a projection screen">
              <a:extLst>
                <a:ext uri="{FF2B5EF4-FFF2-40B4-BE49-F238E27FC236}">
                  <a16:creationId xmlns:a16="http://schemas.microsoft.com/office/drawing/2014/main" id="{66B8AA51-C21F-AD28-BCAA-542EE2093B81}"/>
                </a:ext>
              </a:extLst>
            </p:cNvPr>
            <p:cNvSpPr/>
            <p:nvPr/>
          </p:nvSpPr>
          <p:spPr>
            <a:xfrm>
              <a:off x="4325546" y="2309689"/>
              <a:ext cx="1781180" cy="1387975"/>
            </a:xfrm>
            <a:prstGeom prst="roundRect">
              <a:avLst>
                <a:gd name="adj" fmla="val 10000"/>
              </a:avLst>
            </a:prstGeom>
            <a:blipFill>
              <a:blip r:embed="rId4"/>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a:ea typeface="+mn-ea"/>
                <a:cs typeface="+mn-cs"/>
              </a:endParaRPr>
            </a:p>
          </p:txBody>
        </p:sp>
        <p:sp>
          <p:nvSpPr>
            <p:cNvPr id="7" name="Rectangle: Rounded Corners 6" descr="Net of connections">
              <a:extLst>
                <a:ext uri="{FF2B5EF4-FFF2-40B4-BE49-F238E27FC236}">
                  <a16:creationId xmlns:a16="http://schemas.microsoft.com/office/drawing/2014/main" id="{2DC817E9-810E-2A3B-0BC4-5127CA3C789C}"/>
                </a:ext>
              </a:extLst>
            </p:cNvPr>
            <p:cNvSpPr/>
            <p:nvPr/>
          </p:nvSpPr>
          <p:spPr>
            <a:xfrm>
              <a:off x="6306615" y="2327508"/>
              <a:ext cx="1781180" cy="1387975"/>
            </a:xfrm>
            <a:prstGeom prst="roundRect">
              <a:avLst>
                <a:gd name="adj"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a:ea typeface="+mn-ea"/>
                <a:cs typeface="+mn-cs"/>
              </a:endParaRPr>
            </a:p>
          </p:txBody>
        </p:sp>
        <p:sp>
          <p:nvSpPr>
            <p:cNvPr id="10" name="Rectangle: Top Corners Rounded 9">
              <a:extLst>
                <a:ext uri="{FF2B5EF4-FFF2-40B4-BE49-F238E27FC236}">
                  <a16:creationId xmlns:a16="http://schemas.microsoft.com/office/drawing/2014/main" id="{5502E311-FC91-12CA-FEA9-EBF03D9F9C93}"/>
                </a:ext>
              </a:extLst>
            </p:cNvPr>
            <p:cNvSpPr/>
            <p:nvPr/>
          </p:nvSpPr>
          <p:spPr>
            <a:xfrm rot="10800000">
              <a:off x="2334538" y="3976680"/>
              <a:ext cx="1781180" cy="2226363"/>
            </a:xfrm>
            <a:prstGeom prst="round2SameRect">
              <a:avLst>
                <a:gd name="adj1" fmla="val 10500"/>
                <a:gd name="adj2" fmla="val 0"/>
              </a:avLst>
            </a:prstGeom>
            <a:solidFill>
              <a:srgbClr val="26629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Top Corners Rounded 4">
              <a:extLst>
                <a:ext uri="{FF2B5EF4-FFF2-40B4-BE49-F238E27FC236}">
                  <a16:creationId xmlns:a16="http://schemas.microsoft.com/office/drawing/2014/main" id="{00EA47CD-0D12-F615-60E9-49BF9646EDC2}"/>
                </a:ext>
              </a:extLst>
            </p:cNvPr>
            <p:cNvSpPr txBox="1"/>
            <p:nvPr/>
          </p:nvSpPr>
          <p:spPr>
            <a:xfrm>
              <a:off x="2445899" y="4149060"/>
              <a:ext cx="1558456" cy="1686721"/>
            </a:xfrm>
            <a:prstGeom prst="rect">
              <a:avLst/>
            </a:prstGeom>
            <a:solidFill>
              <a:srgbClr val="266294"/>
            </a:solidFill>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t"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Strike the GMAT score requirement from Paths 2 &amp; 3</a:t>
              </a:r>
            </a:p>
          </p:txBody>
        </p:sp>
        <p:sp>
          <p:nvSpPr>
            <p:cNvPr id="13" name="Rectangle: Top Corners Rounded 12">
              <a:extLst>
                <a:ext uri="{FF2B5EF4-FFF2-40B4-BE49-F238E27FC236}">
                  <a16:creationId xmlns:a16="http://schemas.microsoft.com/office/drawing/2014/main" id="{04F82194-4570-E867-65CB-C96E2F24580D}"/>
                </a:ext>
              </a:extLst>
            </p:cNvPr>
            <p:cNvSpPr/>
            <p:nvPr/>
          </p:nvSpPr>
          <p:spPr>
            <a:xfrm rot="10800000">
              <a:off x="4327112" y="3976681"/>
              <a:ext cx="1781181" cy="2226362"/>
            </a:xfrm>
            <a:prstGeom prst="round2SameRect">
              <a:avLst>
                <a:gd name="adj1" fmla="val 10500"/>
                <a:gd name="adj2" fmla="val 0"/>
              </a:avLst>
            </a:prstGeom>
            <a:solidFill>
              <a:srgbClr val="26629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Top Corners Rounded 4">
              <a:extLst>
                <a:ext uri="{FF2B5EF4-FFF2-40B4-BE49-F238E27FC236}">
                  <a16:creationId xmlns:a16="http://schemas.microsoft.com/office/drawing/2014/main" id="{B97B0F9B-683A-477E-2BFA-2C9880C1F05C}"/>
                </a:ext>
              </a:extLst>
            </p:cNvPr>
            <p:cNvSpPr txBox="1"/>
            <p:nvPr/>
          </p:nvSpPr>
          <p:spPr>
            <a:xfrm>
              <a:off x="4438473" y="4074624"/>
              <a:ext cx="1558457" cy="2034551"/>
            </a:xfrm>
            <a:prstGeom prst="rect">
              <a:avLst/>
            </a:prstGeom>
            <a:solidFill>
              <a:srgbClr val="266294"/>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Reduce the years of experience for Path 2 to two years</a:t>
              </a:r>
            </a:p>
          </p:txBody>
        </p:sp>
        <p:sp>
          <p:nvSpPr>
            <p:cNvPr id="16" name="Rectangle: Top Corners Rounded 15">
              <a:extLst>
                <a:ext uri="{FF2B5EF4-FFF2-40B4-BE49-F238E27FC236}">
                  <a16:creationId xmlns:a16="http://schemas.microsoft.com/office/drawing/2014/main" id="{BE0BD404-57FB-2B6F-69E6-0AFB88F1190B}"/>
                </a:ext>
              </a:extLst>
            </p:cNvPr>
            <p:cNvSpPr/>
            <p:nvPr/>
          </p:nvSpPr>
          <p:spPr>
            <a:xfrm rot="10800000">
              <a:off x="6306615" y="3988211"/>
              <a:ext cx="1781182" cy="2213310"/>
            </a:xfrm>
            <a:prstGeom prst="round2SameRect">
              <a:avLst>
                <a:gd name="adj1" fmla="val 10500"/>
                <a:gd name="adj2" fmla="val 0"/>
              </a:avLst>
            </a:prstGeom>
            <a:solidFill>
              <a:srgbClr val="26629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Top Corners Rounded 4">
              <a:extLst>
                <a:ext uri="{FF2B5EF4-FFF2-40B4-BE49-F238E27FC236}">
                  <a16:creationId xmlns:a16="http://schemas.microsoft.com/office/drawing/2014/main" id="{2C00EBC0-C635-4E9E-1A7C-DF9356A52F62}"/>
                </a:ext>
              </a:extLst>
            </p:cNvPr>
            <p:cNvSpPr txBox="1"/>
            <p:nvPr/>
          </p:nvSpPr>
          <p:spPr>
            <a:xfrm>
              <a:off x="6292858" y="3967699"/>
              <a:ext cx="1781180" cy="160036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48488" tIns="348488" rIns="348488" bIns="348488" numCol="1" spcCol="1270" anchor="t" anchorCtr="0">
              <a:noAutofit/>
            </a:bodyPr>
            <a:lstStyle/>
            <a:p>
              <a:pPr marL="0" marR="0" lvl="0" indent="0" algn="ctr" defTabSz="21780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Pursue automatic mobility</a:t>
              </a:r>
            </a:p>
          </p:txBody>
        </p:sp>
      </p:grpSp>
    </p:spTree>
    <p:extLst>
      <p:ext uri="{BB962C8B-B14F-4D97-AF65-F5344CB8AC3E}">
        <p14:creationId xmlns:p14="http://schemas.microsoft.com/office/powerpoint/2010/main" val="210326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55AF09-8BAC-FF20-E929-2D11AD2B8A92}"/>
              </a:ext>
            </a:extLst>
          </p:cNvPr>
          <p:cNvSpPr>
            <a:spLocks noGrp="1"/>
          </p:cNvSpPr>
          <p:nvPr>
            <p:ph idx="4294967295"/>
          </p:nvPr>
        </p:nvSpPr>
        <p:spPr>
          <a:xfrm>
            <a:off x="385011" y="177299"/>
            <a:ext cx="11099970" cy="725070"/>
          </a:xfrm>
        </p:spPr>
        <p:txBody>
          <a:bodyPr>
            <a:normAutofit/>
          </a:bodyPr>
          <a:lstStyle/>
          <a:p>
            <a:pPr marL="0" indent="0">
              <a:buNone/>
            </a:pPr>
            <a:r>
              <a:rPr lang="en-US" sz="3200" b="1" dirty="0">
                <a:solidFill>
                  <a:srgbClr val="61366E"/>
                </a:solidFill>
                <a:latin typeface="Arial" panose="020B0604020202020204" pitchFamily="34" charset="0"/>
                <a:cs typeface="Arial" panose="020B0604020202020204" pitchFamily="34" charset="0"/>
              </a:rPr>
              <a:t>THE FIVE-POINT PLAN</a:t>
            </a:r>
          </a:p>
        </p:txBody>
      </p:sp>
      <p:grpSp>
        <p:nvGrpSpPr>
          <p:cNvPr id="16" name="Group 15">
            <a:extLst>
              <a:ext uri="{FF2B5EF4-FFF2-40B4-BE49-F238E27FC236}">
                <a16:creationId xmlns:a16="http://schemas.microsoft.com/office/drawing/2014/main" id="{723416EF-BF0D-1E0D-30FA-678E2E0260E4}"/>
              </a:ext>
            </a:extLst>
          </p:cNvPr>
          <p:cNvGrpSpPr/>
          <p:nvPr/>
        </p:nvGrpSpPr>
        <p:grpSpPr>
          <a:xfrm>
            <a:off x="113049" y="2037953"/>
            <a:ext cx="11965902" cy="2782093"/>
            <a:chOff x="113049" y="2028908"/>
            <a:chExt cx="11965902" cy="2782093"/>
          </a:xfrm>
        </p:grpSpPr>
        <p:pic>
          <p:nvPicPr>
            <p:cNvPr id="6" name="Graphic 5" descr="Greek Pillar outline">
              <a:extLst>
                <a:ext uri="{FF2B5EF4-FFF2-40B4-BE49-F238E27FC236}">
                  <a16:creationId xmlns:a16="http://schemas.microsoft.com/office/drawing/2014/main" id="{C95CDC0A-FA2B-13E9-6921-62DBAA51FE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49" y="2625304"/>
              <a:ext cx="2181922" cy="2181922"/>
            </a:xfrm>
            <a:prstGeom prst="rect">
              <a:avLst/>
            </a:prstGeom>
          </p:spPr>
        </p:pic>
        <p:pic>
          <p:nvPicPr>
            <p:cNvPr id="7" name="Graphic 6" descr="Greek Pillar outline">
              <a:extLst>
                <a:ext uri="{FF2B5EF4-FFF2-40B4-BE49-F238E27FC236}">
                  <a16:creationId xmlns:a16="http://schemas.microsoft.com/office/drawing/2014/main" id="{DD77C8F8-1A6C-0076-4FC9-83669B22C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9044" y="2629079"/>
              <a:ext cx="2181922" cy="2181922"/>
            </a:xfrm>
            <a:prstGeom prst="rect">
              <a:avLst/>
            </a:prstGeom>
          </p:spPr>
        </p:pic>
        <p:pic>
          <p:nvPicPr>
            <p:cNvPr id="8" name="Graphic 7" descr="Greek Pillar outline">
              <a:extLst>
                <a:ext uri="{FF2B5EF4-FFF2-40B4-BE49-F238E27FC236}">
                  <a16:creationId xmlns:a16="http://schemas.microsoft.com/office/drawing/2014/main" id="{19DCC59B-085A-9628-5F7F-D12F42459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5039" y="2629079"/>
              <a:ext cx="2181922" cy="2181922"/>
            </a:xfrm>
            <a:prstGeom prst="rect">
              <a:avLst/>
            </a:prstGeom>
          </p:spPr>
        </p:pic>
        <p:pic>
          <p:nvPicPr>
            <p:cNvPr id="9" name="Graphic 8" descr="Greek Pillar outline">
              <a:extLst>
                <a:ext uri="{FF2B5EF4-FFF2-40B4-BE49-F238E27FC236}">
                  <a16:creationId xmlns:a16="http://schemas.microsoft.com/office/drawing/2014/main" id="{69F433C3-A412-DB2B-9100-C660FA2A97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1034" y="2625304"/>
              <a:ext cx="2181922" cy="2181922"/>
            </a:xfrm>
            <a:prstGeom prst="rect">
              <a:avLst/>
            </a:prstGeom>
          </p:spPr>
        </p:pic>
        <p:pic>
          <p:nvPicPr>
            <p:cNvPr id="10" name="Graphic 9" descr="Greek Pillar outline">
              <a:extLst>
                <a:ext uri="{FF2B5EF4-FFF2-40B4-BE49-F238E27FC236}">
                  <a16:creationId xmlns:a16="http://schemas.microsoft.com/office/drawing/2014/main" id="{ABEF5E7C-3B3F-F488-C699-E5340E0916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7029" y="2625304"/>
              <a:ext cx="2181922" cy="2181922"/>
            </a:xfrm>
            <a:prstGeom prst="rect">
              <a:avLst/>
            </a:prstGeom>
          </p:spPr>
        </p:pic>
        <p:sp>
          <p:nvSpPr>
            <p:cNvPr id="11" name="TextBox 10">
              <a:extLst>
                <a:ext uri="{FF2B5EF4-FFF2-40B4-BE49-F238E27FC236}">
                  <a16:creationId xmlns:a16="http://schemas.microsoft.com/office/drawing/2014/main" id="{F6F5B0C3-147A-FF4B-1556-2D4BA78F8023}"/>
                </a:ext>
              </a:extLst>
            </p:cNvPr>
            <p:cNvSpPr txBox="1"/>
            <p:nvPr/>
          </p:nvSpPr>
          <p:spPr>
            <a:xfrm>
              <a:off x="115676" y="2394471"/>
              <a:ext cx="2179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Collaboration</a:t>
              </a:r>
            </a:p>
          </p:txBody>
        </p:sp>
        <p:sp>
          <p:nvSpPr>
            <p:cNvPr id="12" name="TextBox 11">
              <a:extLst>
                <a:ext uri="{FF2B5EF4-FFF2-40B4-BE49-F238E27FC236}">
                  <a16:creationId xmlns:a16="http://schemas.microsoft.com/office/drawing/2014/main" id="{6AC3D69B-E223-DB9E-B993-8E885B4A89E1}"/>
                </a:ext>
              </a:extLst>
            </p:cNvPr>
            <p:cNvSpPr txBox="1"/>
            <p:nvPr/>
          </p:nvSpPr>
          <p:spPr>
            <a:xfrm>
              <a:off x="2699402" y="2394470"/>
              <a:ext cx="19012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Messaging</a:t>
              </a:r>
            </a:p>
          </p:txBody>
        </p:sp>
        <p:sp>
          <p:nvSpPr>
            <p:cNvPr id="13" name="TextBox 12">
              <a:extLst>
                <a:ext uri="{FF2B5EF4-FFF2-40B4-BE49-F238E27FC236}">
                  <a16:creationId xmlns:a16="http://schemas.microsoft.com/office/drawing/2014/main" id="{AC50067B-EDC9-81CA-8DC8-79E3BDDC9277}"/>
                </a:ext>
              </a:extLst>
            </p:cNvPr>
            <p:cNvSpPr txBox="1"/>
            <p:nvPr/>
          </p:nvSpPr>
          <p:spPr>
            <a:xfrm>
              <a:off x="5145394" y="2394469"/>
              <a:ext cx="19012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Curriculum</a:t>
              </a:r>
            </a:p>
          </p:txBody>
        </p:sp>
        <p:sp>
          <p:nvSpPr>
            <p:cNvPr id="14" name="TextBox 13">
              <a:extLst>
                <a:ext uri="{FF2B5EF4-FFF2-40B4-BE49-F238E27FC236}">
                  <a16:creationId xmlns:a16="http://schemas.microsoft.com/office/drawing/2014/main" id="{907DA70A-A1FB-1C8F-9A2E-C88CA5B9AB92}"/>
                </a:ext>
              </a:extLst>
            </p:cNvPr>
            <p:cNvSpPr txBox="1"/>
            <p:nvPr/>
          </p:nvSpPr>
          <p:spPr>
            <a:xfrm>
              <a:off x="7591389" y="2028908"/>
              <a:ext cx="19012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Experience</a:t>
              </a:r>
            </a:p>
          </p:txBody>
        </p:sp>
        <p:sp>
          <p:nvSpPr>
            <p:cNvPr id="15" name="TextBox 14">
              <a:extLst>
                <a:ext uri="{FF2B5EF4-FFF2-40B4-BE49-F238E27FC236}">
                  <a16:creationId xmlns:a16="http://schemas.microsoft.com/office/drawing/2014/main" id="{ED7093D7-2871-F681-43F0-CEFFDABB4682}"/>
                </a:ext>
              </a:extLst>
            </p:cNvPr>
            <p:cNvSpPr txBox="1"/>
            <p:nvPr/>
          </p:nvSpPr>
          <p:spPr>
            <a:xfrm>
              <a:off x="10177739" y="2394468"/>
              <a:ext cx="16205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Pathways</a:t>
              </a:r>
            </a:p>
          </p:txBody>
        </p:sp>
      </p:grpSp>
    </p:spTree>
    <p:extLst>
      <p:ext uri="{BB962C8B-B14F-4D97-AF65-F5344CB8AC3E}">
        <p14:creationId xmlns:p14="http://schemas.microsoft.com/office/powerpoint/2010/main" val="1982994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68AF-EFBD-4F7D-A7FD-FC0113465EE7}"/>
              </a:ext>
            </a:extLst>
          </p:cNvPr>
          <p:cNvSpPr>
            <a:spLocks noGrp="1"/>
          </p:cNvSpPr>
          <p:nvPr>
            <p:ph type="title" idx="4294967295"/>
          </p:nvPr>
        </p:nvSpPr>
        <p:spPr>
          <a:xfrm>
            <a:off x="500856" y="283222"/>
            <a:ext cx="11190287" cy="590717"/>
          </a:xfrm>
        </p:spPr>
        <p:txBody>
          <a:bodyPr>
            <a:normAutofit/>
          </a:bodyPr>
          <a:lstStyle/>
          <a:p>
            <a:r>
              <a:rPr lang="en-US" dirty="0">
                <a:solidFill>
                  <a:srgbClr val="61366E"/>
                </a:solidFill>
                <a:latin typeface="Arial" panose="020B0604020202020204" pitchFamily="34" charset="0"/>
                <a:cs typeface="Arial" panose="020B0604020202020204" pitchFamily="34" charset="0"/>
              </a:rPr>
              <a:t>SIX THINGS YOU CAN DO TO SUPPORT THE PIPELINE</a:t>
            </a:r>
            <a:endParaRPr lang="en-US" dirty="0">
              <a:solidFill>
                <a:srgbClr val="72246C"/>
              </a:solidFill>
              <a:latin typeface="Arial" panose="020B0604020202020204" pitchFamily="34" charset="0"/>
              <a:cs typeface="Arial" panose="020B0604020202020204" pitchFamily="34" charset="0"/>
            </a:endParaRPr>
          </a:p>
        </p:txBody>
      </p:sp>
      <p:sp>
        <p:nvSpPr>
          <p:cNvPr id="7" name="Content Placeholder 4">
            <a:extLst>
              <a:ext uri="{FF2B5EF4-FFF2-40B4-BE49-F238E27FC236}">
                <a16:creationId xmlns:a16="http://schemas.microsoft.com/office/drawing/2014/main" id="{B9ECF934-84C9-4844-96BF-6997EC4D4B72}"/>
              </a:ext>
            </a:extLst>
          </p:cNvPr>
          <p:cNvSpPr txBox="1">
            <a:spLocks noGrp="1"/>
          </p:cNvSpPr>
          <p:nvPr>
            <p:ph sz="quarter" idx="4294967295"/>
          </p:nvPr>
        </p:nvSpPr>
        <p:spPr>
          <a:xfrm>
            <a:off x="647330" y="1418199"/>
            <a:ext cx="10827175" cy="4897751"/>
          </a:xfrm>
          <a:prstGeom prst="rect">
            <a:avLst/>
          </a:prstGeom>
          <a:noFill/>
        </p:spPr>
        <p:txBody>
          <a:bodyPr vert="horz" wrap="square" lIns="0" tIns="0" rIns="0" bIns="0" rtlCol="0" anchor="t">
            <a:spAutoFit/>
          </a:bodyPr>
          <a:lstStyle/>
          <a:p>
            <a:pPr marL="347663" indent="-347663">
              <a:lnSpc>
                <a:spcPct val="100000"/>
              </a:lnSpc>
              <a:spcBef>
                <a:spcPts val="0"/>
              </a:spcBef>
              <a:spcAft>
                <a:spcPts val="0"/>
              </a:spcAft>
              <a:buClr>
                <a:srgbClr val="61366E"/>
              </a:buClr>
              <a:buSzPct val="100000"/>
              <a:buFont typeface="+mj-lt"/>
              <a:buAutoNum type="arabicPeriod"/>
            </a:pPr>
            <a:r>
              <a:rPr lang="en-US" sz="2400" b="1" dirty="0">
                <a:solidFill>
                  <a:srgbClr val="61366E"/>
                </a:solidFill>
                <a:latin typeface="Arial" panose="020B0604020202020204" pitchFamily="34" charset="0"/>
                <a:cs typeface="Arial" panose="020B0604020202020204" pitchFamily="34" charset="0"/>
              </a:rPr>
              <a:t>Invest/Participate in The Ohio CPA Foundation’s student programming </a:t>
            </a:r>
          </a:p>
          <a:p>
            <a:pPr marL="1254125" lvl="2" indent="-207963">
              <a:lnSpc>
                <a:spcPct val="100000"/>
              </a:lnSpc>
              <a:spcBef>
                <a:spcPts val="0"/>
              </a:spcBef>
              <a:spcAft>
                <a:spcPts val="0"/>
              </a:spcAft>
            </a:pPr>
            <a:r>
              <a:rPr lang="en-US" sz="2400" i="1" dirty="0">
                <a:solidFill>
                  <a:srgbClr val="61366E"/>
                </a:solidFill>
                <a:latin typeface="Arial" panose="020B0604020202020204" pitchFamily="34" charset="0"/>
                <a:cs typeface="Arial" panose="020B0604020202020204" pitchFamily="34" charset="0"/>
              </a:rPr>
              <a:t>Reach out to Lori Brown for more info: lsbrown@ohiocpa.com</a:t>
            </a:r>
            <a:endParaRPr lang="en-US" sz="2400" b="1" dirty="0">
              <a:solidFill>
                <a:srgbClr val="61366E"/>
              </a:solidFill>
              <a:latin typeface="Arial" panose="020B0604020202020204" pitchFamily="34" charset="0"/>
              <a:cs typeface="Arial" panose="020B0604020202020204" pitchFamily="34" charset="0"/>
            </a:endParaRPr>
          </a:p>
          <a:p>
            <a:pPr marL="742950" indent="-742950">
              <a:lnSpc>
                <a:spcPct val="100000"/>
              </a:lnSpc>
              <a:spcBef>
                <a:spcPts val="0"/>
              </a:spcBef>
              <a:spcAft>
                <a:spcPts val="0"/>
              </a:spcAft>
              <a:buFont typeface="Arial"/>
              <a:buAutoNum type="arabicPeriod"/>
            </a:pPr>
            <a:endParaRPr lang="en-US" sz="2000" b="1" dirty="0">
              <a:latin typeface="Arial" panose="020B0604020202020204" pitchFamily="34" charset="0"/>
              <a:cs typeface="Arial" panose="020B0604020202020204" pitchFamily="34" charset="0"/>
            </a:endParaRPr>
          </a:p>
          <a:p>
            <a:pPr marL="347663" indent="-347663">
              <a:lnSpc>
                <a:spcPct val="100000"/>
              </a:lnSpc>
              <a:spcBef>
                <a:spcPts val="0"/>
              </a:spcBef>
              <a:spcAft>
                <a:spcPts val="0"/>
              </a:spcAft>
              <a:buClr>
                <a:srgbClr val="61366E"/>
              </a:buClr>
              <a:buSzPct val="100000"/>
              <a:buFont typeface="Arial"/>
              <a:buAutoNum type="arabicPeriod"/>
            </a:pPr>
            <a:r>
              <a:rPr lang="en-US" sz="2400" b="1" dirty="0">
                <a:solidFill>
                  <a:srgbClr val="61366E"/>
                </a:solidFill>
                <a:latin typeface="Arial" panose="020B0604020202020204" pitchFamily="34" charset="0"/>
                <a:cs typeface="Arial" panose="020B0604020202020204" pitchFamily="34" charset="0"/>
              </a:rPr>
              <a:t>Get into high schools and colleges on your own consistently</a:t>
            </a:r>
          </a:p>
          <a:p>
            <a:pPr marL="1254125" lvl="2" indent="-212725">
              <a:lnSpc>
                <a:spcPct val="100000"/>
              </a:lnSpc>
              <a:spcBef>
                <a:spcPts val="0"/>
              </a:spcBef>
              <a:spcAft>
                <a:spcPts val="0"/>
              </a:spcAft>
            </a:pPr>
            <a:r>
              <a:rPr lang="en-US" sz="2400" i="1" dirty="0">
                <a:solidFill>
                  <a:srgbClr val="72246C"/>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Way to CPA</a:t>
            </a:r>
            <a:endParaRPr lang="en-US" sz="2400" i="1" dirty="0">
              <a:solidFill>
                <a:srgbClr val="72246C"/>
              </a:solidFill>
              <a:latin typeface="Arial" panose="020B0604020202020204" pitchFamily="34" charset="0"/>
              <a:cs typeface="Arial" panose="020B0604020202020204" pitchFamily="34" charset="0"/>
            </a:endParaRPr>
          </a:p>
          <a:p>
            <a:pPr marL="1254125" lvl="2" indent="-212725">
              <a:lnSpc>
                <a:spcPct val="100000"/>
              </a:lnSpc>
              <a:spcBef>
                <a:spcPts val="0"/>
              </a:spcBef>
              <a:spcAft>
                <a:spcPts val="0"/>
              </a:spcAft>
            </a:pPr>
            <a:r>
              <a:rPr lang="en-US" sz="2400" i="1" dirty="0">
                <a:solidFill>
                  <a:srgbClr val="72246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Start Here, Go Places</a:t>
            </a:r>
            <a:endParaRPr lang="en-US" sz="2400" i="1" dirty="0">
              <a:solidFill>
                <a:srgbClr val="72246C"/>
              </a:solidFill>
              <a:latin typeface="Arial" panose="020B0604020202020204" pitchFamily="34" charset="0"/>
              <a:cs typeface="Arial" panose="020B0604020202020204" pitchFamily="34" charset="0"/>
            </a:endParaRPr>
          </a:p>
          <a:p>
            <a:pPr marL="914400" lvl="2" indent="0">
              <a:lnSpc>
                <a:spcPct val="100000"/>
              </a:lnSpc>
              <a:spcBef>
                <a:spcPts val="0"/>
              </a:spcBef>
              <a:spcAft>
                <a:spcPts val="0"/>
              </a:spcAft>
              <a:buNone/>
            </a:pPr>
            <a:endParaRPr lang="en-US" sz="1800" i="1" dirty="0">
              <a:solidFill>
                <a:srgbClr val="72246C"/>
              </a:solidFill>
              <a:latin typeface="Arial" panose="020B0604020202020204" pitchFamily="34" charset="0"/>
              <a:cs typeface="Arial" panose="020B0604020202020204" pitchFamily="34" charset="0"/>
            </a:endParaRPr>
          </a:p>
          <a:p>
            <a:pPr marL="347663" indent="-347663">
              <a:lnSpc>
                <a:spcPct val="100000"/>
              </a:lnSpc>
              <a:spcBef>
                <a:spcPts val="0"/>
              </a:spcBef>
              <a:spcAft>
                <a:spcPts val="0"/>
              </a:spcAft>
              <a:buClr>
                <a:srgbClr val="61366E"/>
              </a:buClr>
              <a:buSzPct val="100000"/>
              <a:buAutoNum type="arabicPeriod"/>
            </a:pPr>
            <a:r>
              <a:rPr lang="en-US" sz="2400" b="1" dirty="0">
                <a:solidFill>
                  <a:srgbClr val="61366E"/>
                </a:solidFill>
                <a:latin typeface="Arial" panose="020B0604020202020204" pitchFamily="34" charset="0"/>
                <a:cs typeface="Arial" panose="020B0604020202020204" pitchFamily="34" charset="0"/>
              </a:rPr>
              <a:t>Support CPA candidates</a:t>
            </a:r>
          </a:p>
          <a:p>
            <a:pPr marL="1254125" lvl="2" indent="-212725">
              <a:lnSpc>
                <a:spcPct val="100000"/>
              </a:lnSpc>
              <a:spcBef>
                <a:spcPts val="0"/>
              </a:spcBef>
              <a:spcAft>
                <a:spcPts val="0"/>
              </a:spcAft>
            </a:pPr>
            <a:r>
              <a:rPr lang="en-US" sz="2400" i="1" dirty="0">
                <a:solidFill>
                  <a:srgbClr val="72246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PCPS</a:t>
            </a:r>
            <a:r>
              <a:rPr lang="en-US" sz="2400" dirty="0">
                <a:solidFill>
                  <a:srgbClr val="72246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US" sz="2400" i="1" dirty="0">
                <a:solidFill>
                  <a:srgbClr val="72246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CPA Culture Toolkit</a:t>
            </a:r>
            <a:endParaRPr lang="en-US" sz="2400" i="1" dirty="0">
              <a:solidFill>
                <a:srgbClr val="72246C"/>
              </a:solidFill>
              <a:latin typeface="Arial" panose="020B0604020202020204" pitchFamily="34" charset="0"/>
              <a:cs typeface="Arial" panose="020B0604020202020204" pitchFamily="34" charset="0"/>
            </a:endParaRPr>
          </a:p>
          <a:p>
            <a:pPr marL="1601788" lvl="3" indent="-225425">
              <a:lnSpc>
                <a:spcPct val="100000"/>
              </a:lnSpc>
              <a:spcBef>
                <a:spcPts val="0"/>
              </a:spcBef>
              <a:spcAft>
                <a:spcPts val="0"/>
              </a:spcAft>
              <a:buClr>
                <a:srgbClr val="61366E"/>
              </a:buClr>
            </a:pPr>
            <a:r>
              <a:rPr lang="en-US" dirty="0">
                <a:latin typeface="Arial" panose="020B0604020202020204" pitchFamily="34" charset="0"/>
                <a:cs typeface="Arial" panose="020B0604020202020204" pitchFamily="34" charset="0"/>
              </a:rPr>
              <a:t>Bonuses </a:t>
            </a:r>
          </a:p>
          <a:p>
            <a:pPr marL="1601788" lvl="3" indent="-225425">
              <a:lnSpc>
                <a:spcPct val="100000"/>
              </a:lnSpc>
              <a:spcBef>
                <a:spcPts val="0"/>
              </a:spcBef>
              <a:spcAft>
                <a:spcPts val="0"/>
              </a:spcAft>
              <a:buClr>
                <a:srgbClr val="61366E"/>
              </a:buClr>
            </a:pPr>
            <a:r>
              <a:rPr lang="en-US" dirty="0">
                <a:latin typeface="Arial" panose="020B0604020202020204" pitchFamily="34" charset="0"/>
                <a:cs typeface="Arial" panose="020B0604020202020204" pitchFamily="34" charset="0"/>
              </a:rPr>
              <a:t>Pay for study materials in advance </a:t>
            </a:r>
          </a:p>
          <a:p>
            <a:pPr marL="1601788" lvl="3" indent="-225425">
              <a:lnSpc>
                <a:spcPct val="100000"/>
              </a:lnSpc>
              <a:spcBef>
                <a:spcPts val="0"/>
              </a:spcBef>
              <a:spcAft>
                <a:spcPts val="0"/>
              </a:spcAft>
              <a:buClr>
                <a:srgbClr val="61366E"/>
              </a:buClr>
            </a:pPr>
            <a:r>
              <a:rPr lang="en-US" dirty="0">
                <a:latin typeface="Arial" panose="020B0604020202020204" pitchFamily="34" charset="0"/>
                <a:cs typeface="Arial" panose="020B0604020202020204" pitchFamily="34" charset="0"/>
              </a:rPr>
              <a:t>Develop cohorts</a:t>
            </a:r>
          </a:p>
          <a:p>
            <a:pPr marL="1601788" lvl="3" indent="-225425">
              <a:lnSpc>
                <a:spcPct val="100000"/>
              </a:lnSpc>
              <a:spcBef>
                <a:spcPts val="0"/>
              </a:spcBef>
              <a:spcAft>
                <a:spcPts val="0"/>
              </a:spcAft>
              <a:buClr>
                <a:srgbClr val="61366E"/>
              </a:buClr>
            </a:pPr>
            <a:r>
              <a:rPr lang="en-US" dirty="0">
                <a:latin typeface="Arial" panose="020B0604020202020204" pitchFamily="34" charset="0"/>
                <a:cs typeface="Arial" panose="020B0604020202020204" pitchFamily="34" charset="0"/>
              </a:rPr>
              <a:t>Provide time to study and take exam</a:t>
            </a:r>
          </a:p>
          <a:p>
            <a:pPr marL="1601788" lvl="3" indent="-225425">
              <a:lnSpc>
                <a:spcPct val="100000"/>
              </a:lnSpc>
              <a:spcBef>
                <a:spcPts val="0"/>
              </a:spcBef>
              <a:spcAft>
                <a:spcPts val="0"/>
              </a:spcAft>
              <a:buClr>
                <a:srgbClr val="61366E"/>
              </a:buClr>
            </a:pPr>
            <a:r>
              <a:rPr lang="en-US" dirty="0">
                <a:latin typeface="Arial" panose="020B0604020202020204" pitchFamily="34" charset="0"/>
                <a:cs typeface="Arial" panose="020B0604020202020204" pitchFamily="34" charset="0"/>
              </a:rPr>
              <a:t>Assign mentors</a:t>
            </a:r>
          </a:p>
          <a:p>
            <a:pPr marL="1601788" lvl="3" indent="-225425">
              <a:lnSpc>
                <a:spcPct val="100000"/>
              </a:lnSpc>
              <a:spcBef>
                <a:spcPts val="0"/>
              </a:spcBef>
              <a:spcAft>
                <a:spcPts val="0"/>
              </a:spcAft>
              <a:buClr>
                <a:srgbClr val="61366E"/>
              </a:buClr>
            </a:pPr>
            <a:r>
              <a:rPr lang="en-US" dirty="0">
                <a:latin typeface="Arial" panose="020B0604020202020204" pitchFamily="34" charset="0"/>
                <a:cs typeface="Arial" panose="020B0604020202020204" pitchFamily="34" charset="0"/>
              </a:rPr>
              <a:t>Track progress and build accountability</a:t>
            </a:r>
            <a:endParaRPr lang="en-US" dirty="0">
              <a:solidFill>
                <a:schemeClr val="tx2"/>
              </a:solidFill>
              <a:latin typeface="Arial" panose="020B0604020202020204" pitchFamily="34" charset="0"/>
              <a:cs typeface="Arial" panose="020B0604020202020204" pitchFamily="34" charset="0"/>
            </a:endParaRPr>
          </a:p>
          <a:p>
            <a:pPr marL="742950" indent="-742950">
              <a:buAutoNum type="arabicPeriod"/>
            </a:pP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7DF1854-0C76-B521-F378-9202560698D9}"/>
              </a:ext>
            </a:extLst>
          </p:cNvPr>
          <p:cNvPicPr>
            <a:picLocks noChangeAspect="1"/>
          </p:cNvPicPr>
          <p:nvPr/>
        </p:nvPicPr>
        <p:blipFill>
          <a:blip r:embed="rId6"/>
          <a:stretch>
            <a:fillRect/>
          </a:stretch>
        </p:blipFill>
        <p:spPr>
          <a:xfrm>
            <a:off x="9717834" y="4327364"/>
            <a:ext cx="2255195" cy="1833362"/>
          </a:xfrm>
          <a:prstGeom prst="rect">
            <a:avLst/>
          </a:prstGeom>
        </p:spPr>
      </p:pic>
    </p:spTree>
    <p:extLst>
      <p:ext uri="{BB962C8B-B14F-4D97-AF65-F5344CB8AC3E}">
        <p14:creationId xmlns:p14="http://schemas.microsoft.com/office/powerpoint/2010/main" val="3460020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68AF-EFBD-4F7D-A7FD-FC0113465EE7}"/>
              </a:ext>
            </a:extLst>
          </p:cNvPr>
          <p:cNvSpPr>
            <a:spLocks noGrp="1"/>
          </p:cNvSpPr>
          <p:nvPr>
            <p:ph type="title" idx="4294967295"/>
          </p:nvPr>
        </p:nvSpPr>
        <p:spPr>
          <a:xfrm>
            <a:off x="528448" y="355895"/>
            <a:ext cx="11190287" cy="788988"/>
          </a:xfrm>
        </p:spPr>
        <p:txBody>
          <a:bodyPr>
            <a:normAutofit fontScale="90000"/>
          </a:bodyPr>
          <a:lstStyle/>
          <a:p>
            <a:r>
              <a:rPr lang="en-US" sz="3600" dirty="0">
                <a:solidFill>
                  <a:srgbClr val="61366E"/>
                </a:solidFill>
                <a:latin typeface="Arial" panose="020B0604020202020204" pitchFamily="34" charset="0"/>
                <a:cs typeface="Arial" panose="020B0604020202020204" pitchFamily="34" charset="0"/>
              </a:rPr>
              <a:t>SIX THINGS YOU CAN DO TO SUPPORT THE PIPELINE</a:t>
            </a:r>
            <a:br>
              <a:rPr lang="en-US" sz="3600" u="sng" dirty="0">
                <a:solidFill>
                  <a:srgbClr val="72246C"/>
                </a:solidFill>
                <a:latin typeface="Arial" panose="020B0604020202020204" pitchFamily="34" charset="0"/>
                <a:cs typeface="Arial" panose="020B0604020202020204" pitchFamily="34" charset="0"/>
              </a:rPr>
            </a:br>
            <a:endParaRPr lang="en-US" sz="3200" dirty="0">
              <a:solidFill>
                <a:srgbClr val="72246C"/>
              </a:solidFill>
              <a:latin typeface="Arial" panose="020B0604020202020204" pitchFamily="34" charset="0"/>
              <a:cs typeface="Arial" panose="020B0604020202020204" pitchFamily="34" charset="0"/>
            </a:endParaRPr>
          </a:p>
        </p:txBody>
      </p:sp>
      <p:sp>
        <p:nvSpPr>
          <p:cNvPr id="7" name="Content Placeholder 4">
            <a:extLst>
              <a:ext uri="{FF2B5EF4-FFF2-40B4-BE49-F238E27FC236}">
                <a16:creationId xmlns:a16="http://schemas.microsoft.com/office/drawing/2014/main" id="{B9ECF934-84C9-4844-96BF-6997EC4D4B72}"/>
              </a:ext>
            </a:extLst>
          </p:cNvPr>
          <p:cNvSpPr txBox="1">
            <a:spLocks noGrp="1"/>
          </p:cNvSpPr>
          <p:nvPr>
            <p:ph sz="quarter" idx="4294967295"/>
          </p:nvPr>
        </p:nvSpPr>
        <p:spPr>
          <a:xfrm>
            <a:off x="682580" y="1294952"/>
            <a:ext cx="8319752" cy="3892348"/>
          </a:xfrm>
          <a:prstGeom prst="rect">
            <a:avLst/>
          </a:prstGeom>
          <a:noFill/>
        </p:spPr>
        <p:txBody>
          <a:bodyPr vert="horz" wrap="square" lIns="0" tIns="0" rIns="0" bIns="0" rtlCol="0" anchor="t">
            <a:spAutoFit/>
          </a:bodyPr>
          <a:lstStyle/>
          <a:p>
            <a:pPr marL="1371600" lvl="3" indent="0">
              <a:lnSpc>
                <a:spcPct val="100000"/>
              </a:lnSpc>
              <a:spcBef>
                <a:spcPts val="0"/>
              </a:spcBef>
              <a:spcAft>
                <a:spcPts val="0"/>
              </a:spcAft>
              <a:buNone/>
            </a:pPr>
            <a:endParaRPr lang="en-US" sz="1600" dirty="0">
              <a:solidFill>
                <a:srgbClr val="61366E"/>
              </a:solidFill>
              <a:latin typeface="Arial" panose="020B0604020202020204" pitchFamily="34" charset="0"/>
              <a:cs typeface="Arial" panose="020B0604020202020204" pitchFamily="34" charset="0"/>
            </a:endParaRPr>
          </a:p>
          <a:p>
            <a:pPr indent="-457200">
              <a:lnSpc>
                <a:spcPct val="100000"/>
              </a:lnSpc>
              <a:spcBef>
                <a:spcPts val="0"/>
              </a:spcBef>
              <a:spcAft>
                <a:spcPts val="0"/>
              </a:spcAft>
              <a:buClr>
                <a:srgbClr val="61366E"/>
              </a:buClr>
              <a:buSzPct val="100000"/>
              <a:buFont typeface="+mj-lt"/>
              <a:buAutoNum type="arabicPeriod" startAt="4"/>
            </a:pPr>
            <a:r>
              <a:rPr lang="en-US" sz="2400" b="1" dirty="0">
                <a:solidFill>
                  <a:srgbClr val="61366E"/>
                </a:solidFill>
                <a:latin typeface="Arial" panose="020B0604020202020204" pitchFamily="34" charset="0"/>
                <a:cs typeface="Arial" panose="020B0604020202020204" pitchFamily="34" charset="0"/>
              </a:rPr>
              <a:t>Recruit differently (HBCUs and MSIs)  </a:t>
            </a:r>
          </a:p>
          <a:p>
            <a:pPr marL="914400" lvl="3" indent="-339725">
              <a:lnSpc>
                <a:spcPct val="100000"/>
              </a:lnSpc>
              <a:spcBef>
                <a:spcPts val="0"/>
              </a:spcBef>
              <a:buClr>
                <a:srgbClr val="61366E"/>
              </a:buClr>
              <a:buSzPct val="100000"/>
            </a:pPr>
            <a:r>
              <a:rPr lang="en-US" sz="2000" i="1" dirty="0">
                <a:solidFill>
                  <a:srgbClr val="61366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PCPS Diversity Toolkit</a:t>
            </a:r>
            <a:endParaRPr lang="en-US" sz="2000" i="1" dirty="0">
              <a:solidFill>
                <a:srgbClr val="61366E"/>
              </a:solidFill>
              <a:latin typeface="Arial" panose="020B0604020202020204" pitchFamily="34" charset="0"/>
              <a:cs typeface="Arial" panose="020B0604020202020204" pitchFamily="34" charset="0"/>
            </a:endParaRPr>
          </a:p>
          <a:p>
            <a:pPr marL="914400" lvl="3" indent="-339725">
              <a:lnSpc>
                <a:spcPct val="100000"/>
              </a:lnSpc>
              <a:spcBef>
                <a:spcPts val="0"/>
              </a:spcBef>
              <a:buClr>
                <a:srgbClr val="61366E"/>
              </a:buClr>
              <a:buSzPct val="100000"/>
            </a:pPr>
            <a:r>
              <a:rPr lang="en-US" sz="2000" i="1" dirty="0">
                <a:solidFill>
                  <a:srgbClr val="61366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George Willie Scholarship and Internship program</a:t>
            </a:r>
            <a:endParaRPr lang="en-US" sz="2000" i="1" dirty="0">
              <a:solidFill>
                <a:srgbClr val="61366E"/>
              </a:solidFill>
              <a:latin typeface="Arial" panose="020B0604020202020204" pitchFamily="34" charset="0"/>
              <a:cs typeface="Arial" panose="020B0604020202020204" pitchFamily="34" charset="0"/>
            </a:endParaRPr>
          </a:p>
          <a:p>
            <a:pPr marL="347663" lvl="2" indent="-347663">
              <a:lnSpc>
                <a:spcPct val="100000"/>
              </a:lnSpc>
              <a:spcBef>
                <a:spcPts val="0"/>
              </a:spcBef>
              <a:spcAft>
                <a:spcPts val="0"/>
              </a:spcAft>
              <a:buNone/>
            </a:pPr>
            <a:endParaRPr lang="en-US" sz="1200" i="1" dirty="0">
              <a:solidFill>
                <a:srgbClr val="61366E"/>
              </a:solidFill>
              <a:latin typeface="Arial" panose="020B0604020202020204" pitchFamily="34" charset="0"/>
              <a:cs typeface="Arial" panose="020B0604020202020204" pitchFamily="34" charset="0"/>
            </a:endParaRPr>
          </a:p>
          <a:p>
            <a:pPr marL="463550" indent="-463550">
              <a:lnSpc>
                <a:spcPct val="100000"/>
              </a:lnSpc>
              <a:spcBef>
                <a:spcPts val="0"/>
              </a:spcBef>
              <a:spcAft>
                <a:spcPts val="0"/>
              </a:spcAft>
              <a:buClr>
                <a:srgbClr val="61366E"/>
              </a:buClr>
              <a:buSzPct val="100000"/>
              <a:buAutoNum type="arabicPeriod" startAt="4"/>
            </a:pPr>
            <a:r>
              <a:rPr lang="en-US" sz="2400" b="1" dirty="0">
                <a:solidFill>
                  <a:srgbClr val="61366E"/>
                </a:solidFill>
                <a:latin typeface="Arial" panose="020B0604020202020204" pitchFamily="34" charset="0"/>
                <a:cs typeface="Arial" panose="020B0604020202020204" pitchFamily="34" charset="0"/>
              </a:rPr>
              <a:t>Meaningful engagement with university advisory boards</a:t>
            </a:r>
          </a:p>
          <a:p>
            <a:pPr marL="914400" lvl="3" indent="-282575">
              <a:lnSpc>
                <a:spcPct val="100000"/>
              </a:lnSpc>
              <a:spcBef>
                <a:spcPts val="0"/>
              </a:spcBef>
              <a:buClr>
                <a:srgbClr val="61366E"/>
              </a:buClr>
              <a:buSzPct val="100000"/>
            </a:pPr>
            <a:r>
              <a:rPr lang="en-US" sz="2000" i="1" dirty="0">
                <a:solidFill>
                  <a:srgbClr val="61366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PCPS Accounting Advisory Council Toolkit</a:t>
            </a:r>
            <a:endParaRPr lang="en-US" sz="2000" i="1" dirty="0">
              <a:solidFill>
                <a:srgbClr val="61366E"/>
              </a:solidFill>
              <a:latin typeface="Arial" panose="020B0604020202020204" pitchFamily="34" charset="0"/>
              <a:cs typeface="Arial" panose="020B0604020202020204" pitchFamily="34" charset="0"/>
            </a:endParaRPr>
          </a:p>
          <a:p>
            <a:pPr marL="347663" lvl="1" indent="-347663">
              <a:lnSpc>
                <a:spcPct val="100000"/>
              </a:lnSpc>
              <a:spcBef>
                <a:spcPts val="0"/>
              </a:spcBef>
              <a:spcAft>
                <a:spcPts val="0"/>
              </a:spcAft>
            </a:pPr>
            <a:endParaRPr lang="en-US" sz="1600" i="1" dirty="0">
              <a:solidFill>
                <a:srgbClr val="61366E"/>
              </a:solidFill>
              <a:latin typeface="Arial" panose="020B0604020202020204" pitchFamily="34" charset="0"/>
              <a:cs typeface="Arial" panose="020B0604020202020204" pitchFamily="34" charset="0"/>
            </a:endParaRPr>
          </a:p>
          <a:p>
            <a:pPr marL="463550" indent="-463550">
              <a:lnSpc>
                <a:spcPct val="100000"/>
              </a:lnSpc>
              <a:spcBef>
                <a:spcPts val="0"/>
              </a:spcBef>
              <a:spcAft>
                <a:spcPts val="0"/>
              </a:spcAft>
              <a:buClr>
                <a:srgbClr val="61366E"/>
              </a:buClr>
              <a:buSzPct val="100000"/>
              <a:buAutoNum type="arabicPeriod" startAt="4"/>
            </a:pPr>
            <a:r>
              <a:rPr lang="en-US" sz="2400" b="1" dirty="0">
                <a:solidFill>
                  <a:srgbClr val="61366E"/>
                </a:solidFill>
                <a:latin typeface="Arial" panose="020B0604020202020204" pitchFamily="34" charset="0"/>
                <a:cs typeface="Arial" panose="020B0604020202020204" pitchFamily="34" charset="0"/>
              </a:rPr>
              <a:t>Become an employer of choice</a:t>
            </a:r>
          </a:p>
          <a:p>
            <a:pPr marL="0" indent="0">
              <a:buNone/>
            </a:pPr>
            <a:endParaRPr lang="en-US" sz="2000" dirty="0">
              <a:solidFill>
                <a:schemeClr val="tx2"/>
              </a:solidFill>
              <a:latin typeface="Arial" panose="020B0604020202020204" pitchFamily="34" charset="0"/>
              <a:cs typeface="Arial" panose="020B0604020202020204" pitchFamily="34" charset="0"/>
            </a:endParaRPr>
          </a:p>
          <a:p>
            <a:pPr marL="742950" indent="-742950">
              <a:buAutoNum type="arabicPeriod"/>
            </a:pPr>
            <a:endParaRPr lang="en-US" sz="2400" dirty="0">
              <a:latin typeface="Arial" panose="020B0604020202020204" pitchFamily="34" charset="0"/>
              <a:cs typeface="Arial" panose="020B0604020202020204" pitchFamily="34" charset="0"/>
            </a:endParaRPr>
          </a:p>
        </p:txBody>
      </p:sp>
      <p:pic>
        <p:nvPicPr>
          <p:cNvPr id="10" name="Picture 9" descr="Text&#10;&#10;Description automatically generated with medium confidence">
            <a:extLst>
              <a:ext uri="{FF2B5EF4-FFF2-40B4-BE49-F238E27FC236}">
                <a16:creationId xmlns:a16="http://schemas.microsoft.com/office/drawing/2014/main" id="{1ABDFB45-A696-48A5-880B-5E8EF6519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3426" y="3851160"/>
            <a:ext cx="2166061" cy="1711888"/>
          </a:xfrm>
          <a:prstGeom prst="rect">
            <a:avLst/>
          </a:prstGeom>
        </p:spPr>
      </p:pic>
      <p:pic>
        <p:nvPicPr>
          <p:cNvPr id="12" name="Picture 11" descr="Text&#10;&#10;Description automatically generated">
            <a:extLst>
              <a:ext uri="{FF2B5EF4-FFF2-40B4-BE49-F238E27FC236}">
                <a16:creationId xmlns:a16="http://schemas.microsoft.com/office/drawing/2014/main" id="{25D3F0CD-2ED0-4DFB-A041-C2E45A9E1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3634" y="3189769"/>
            <a:ext cx="3224700" cy="3230520"/>
          </a:xfrm>
          <a:prstGeom prst="rect">
            <a:avLst/>
          </a:prstGeom>
        </p:spPr>
      </p:pic>
      <p:pic>
        <p:nvPicPr>
          <p:cNvPr id="3" name="Picture 2">
            <a:extLst>
              <a:ext uri="{FF2B5EF4-FFF2-40B4-BE49-F238E27FC236}">
                <a16:creationId xmlns:a16="http://schemas.microsoft.com/office/drawing/2014/main" id="{17DF1854-0C76-B521-F378-9202560698D9}"/>
              </a:ext>
            </a:extLst>
          </p:cNvPr>
          <p:cNvPicPr>
            <a:picLocks noChangeAspect="1"/>
          </p:cNvPicPr>
          <p:nvPr/>
        </p:nvPicPr>
        <p:blipFill>
          <a:blip r:embed="rId8"/>
          <a:stretch>
            <a:fillRect/>
          </a:stretch>
        </p:blipFill>
        <p:spPr>
          <a:xfrm>
            <a:off x="9463540" y="1017279"/>
            <a:ext cx="2255195" cy="1833362"/>
          </a:xfrm>
          <a:prstGeom prst="rect">
            <a:avLst/>
          </a:prstGeom>
        </p:spPr>
      </p:pic>
    </p:spTree>
    <p:extLst>
      <p:ext uri="{BB962C8B-B14F-4D97-AF65-F5344CB8AC3E}">
        <p14:creationId xmlns:p14="http://schemas.microsoft.com/office/powerpoint/2010/main" val="4075952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D0AE-E9B9-E91D-07D4-984BB5914741}"/>
              </a:ext>
            </a:extLst>
          </p:cNvPr>
          <p:cNvSpPr>
            <a:spLocks noGrp="1"/>
          </p:cNvSpPr>
          <p:nvPr>
            <p:ph type="title"/>
          </p:nvPr>
        </p:nvSpPr>
        <p:spPr>
          <a:xfrm>
            <a:off x="463639" y="98448"/>
            <a:ext cx="10363200" cy="928215"/>
          </a:xfrm>
        </p:spPr>
        <p:txBody>
          <a:bodyPr/>
          <a:lstStyle/>
          <a:p>
            <a:r>
              <a:rPr lang="en-US" dirty="0"/>
              <a:t>POTENTIAL FUNDING SOURCES</a:t>
            </a:r>
          </a:p>
        </p:txBody>
      </p:sp>
      <p:pic>
        <p:nvPicPr>
          <p:cNvPr id="5" name="Picture 4">
            <a:extLst>
              <a:ext uri="{FF2B5EF4-FFF2-40B4-BE49-F238E27FC236}">
                <a16:creationId xmlns:a16="http://schemas.microsoft.com/office/drawing/2014/main" id="{5963DEBC-5F5B-6E5B-4185-9F7AACF79DC0}"/>
              </a:ext>
            </a:extLst>
          </p:cNvPr>
          <p:cNvPicPr>
            <a:picLocks noChangeAspect="1"/>
          </p:cNvPicPr>
          <p:nvPr/>
        </p:nvPicPr>
        <p:blipFill>
          <a:blip r:embed="rId3"/>
          <a:stretch>
            <a:fillRect/>
          </a:stretch>
        </p:blipFill>
        <p:spPr>
          <a:xfrm>
            <a:off x="3095924" y="1132695"/>
            <a:ext cx="6000147" cy="1955255"/>
          </a:xfrm>
          <a:prstGeom prst="rect">
            <a:avLst/>
          </a:prstGeom>
        </p:spPr>
      </p:pic>
      <p:sp>
        <p:nvSpPr>
          <p:cNvPr id="6" name="TextBox 5">
            <a:extLst>
              <a:ext uri="{FF2B5EF4-FFF2-40B4-BE49-F238E27FC236}">
                <a16:creationId xmlns:a16="http://schemas.microsoft.com/office/drawing/2014/main" id="{84239783-2166-B423-7024-82002244E2D0}"/>
              </a:ext>
            </a:extLst>
          </p:cNvPr>
          <p:cNvSpPr txBox="1"/>
          <p:nvPr/>
        </p:nvSpPr>
        <p:spPr>
          <a:xfrm>
            <a:off x="2335368" y="4438834"/>
            <a:ext cx="7521261" cy="1569660"/>
          </a:xfrm>
          <a:prstGeom prst="rect">
            <a:avLst/>
          </a:prstGeom>
          <a:noFill/>
        </p:spPr>
        <p:txBody>
          <a:bodyPr wrap="square" rtlCol="0">
            <a:spAutoFit/>
          </a:bodyPr>
          <a:lstStyle/>
          <a:p>
            <a:pPr algn="ctr"/>
            <a:r>
              <a:rPr lang="en-US" sz="4800" dirty="0">
                <a:solidFill>
                  <a:srgbClr val="61366E"/>
                </a:solidFill>
              </a:rPr>
              <a:t>The Ohio </a:t>
            </a:r>
            <a:r>
              <a:rPr lang="en-US" sz="4800" b="1" dirty="0">
                <a:solidFill>
                  <a:srgbClr val="61366E"/>
                </a:solidFill>
              </a:rPr>
              <a:t>Accounting</a:t>
            </a:r>
            <a:r>
              <a:rPr lang="en-US" sz="4800" dirty="0">
                <a:solidFill>
                  <a:srgbClr val="61366E"/>
                </a:solidFill>
              </a:rPr>
              <a:t> </a:t>
            </a:r>
            <a:r>
              <a:rPr lang="en-US" sz="4800" b="1" dirty="0">
                <a:solidFill>
                  <a:srgbClr val="61366E"/>
                </a:solidFill>
              </a:rPr>
              <a:t>Talent Coalition</a:t>
            </a:r>
          </a:p>
        </p:txBody>
      </p:sp>
      <p:pic>
        <p:nvPicPr>
          <p:cNvPr id="8" name="Picture 7">
            <a:extLst>
              <a:ext uri="{FF2B5EF4-FFF2-40B4-BE49-F238E27FC236}">
                <a16:creationId xmlns:a16="http://schemas.microsoft.com/office/drawing/2014/main" id="{71025FDD-171F-D85D-1423-F0E1741651BB}"/>
              </a:ext>
            </a:extLst>
          </p:cNvPr>
          <p:cNvPicPr>
            <a:picLocks noChangeAspect="1"/>
          </p:cNvPicPr>
          <p:nvPr/>
        </p:nvPicPr>
        <p:blipFill>
          <a:blip r:embed="rId4"/>
          <a:stretch>
            <a:fillRect/>
          </a:stretch>
        </p:blipFill>
        <p:spPr>
          <a:xfrm>
            <a:off x="6474482" y="2876761"/>
            <a:ext cx="4909971" cy="1384019"/>
          </a:xfrm>
          <a:prstGeom prst="rect">
            <a:avLst/>
          </a:prstGeom>
        </p:spPr>
      </p:pic>
      <p:pic>
        <p:nvPicPr>
          <p:cNvPr id="10" name="Picture 9">
            <a:extLst>
              <a:ext uri="{FF2B5EF4-FFF2-40B4-BE49-F238E27FC236}">
                <a16:creationId xmlns:a16="http://schemas.microsoft.com/office/drawing/2014/main" id="{1B8B2F02-13B6-50DD-A89A-250A3C150150}"/>
              </a:ext>
            </a:extLst>
          </p:cNvPr>
          <p:cNvPicPr>
            <a:picLocks noChangeAspect="1"/>
          </p:cNvPicPr>
          <p:nvPr/>
        </p:nvPicPr>
        <p:blipFill>
          <a:blip r:embed="rId5"/>
          <a:stretch>
            <a:fillRect/>
          </a:stretch>
        </p:blipFill>
        <p:spPr>
          <a:xfrm>
            <a:off x="1019476" y="3035371"/>
            <a:ext cx="4152900" cy="1066800"/>
          </a:xfrm>
          <a:prstGeom prst="rect">
            <a:avLst/>
          </a:prstGeom>
        </p:spPr>
      </p:pic>
    </p:spTree>
    <p:extLst>
      <p:ext uri="{BB962C8B-B14F-4D97-AF65-F5344CB8AC3E}">
        <p14:creationId xmlns:p14="http://schemas.microsoft.com/office/powerpoint/2010/main" val="3190103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5CEB7-5956-8E7C-E5D1-E5B86F1076F3}"/>
              </a:ext>
            </a:extLst>
          </p:cNvPr>
          <p:cNvSpPr/>
          <p:nvPr/>
        </p:nvSpPr>
        <p:spPr>
          <a:xfrm>
            <a:off x="9813303" y="537328"/>
            <a:ext cx="2130458" cy="565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B4F852C-31A6-599B-5A51-190A7DF81B74}"/>
              </a:ext>
            </a:extLst>
          </p:cNvPr>
          <p:cNvSpPr txBox="1"/>
          <p:nvPr/>
        </p:nvSpPr>
        <p:spPr>
          <a:xfrm>
            <a:off x="1690094" y="134538"/>
            <a:ext cx="8663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E4F"/>
                </a:solidFill>
                <a:effectLst/>
                <a:uLnTx/>
                <a:uFillTx/>
                <a:latin typeface="Arial" panose="020B0604020202020204"/>
                <a:ea typeface="+mn-ea"/>
                <a:cs typeface="+mn-cs"/>
              </a:rPr>
              <a:t>2023 Supporters of The Ohio CPA Foundation!</a:t>
            </a:r>
          </a:p>
        </p:txBody>
      </p:sp>
      <p:grpSp>
        <p:nvGrpSpPr>
          <p:cNvPr id="56" name="Group 55">
            <a:extLst>
              <a:ext uri="{FF2B5EF4-FFF2-40B4-BE49-F238E27FC236}">
                <a16:creationId xmlns:a16="http://schemas.microsoft.com/office/drawing/2014/main" id="{56A61236-BFB8-215D-4A14-2CA4F306528D}"/>
              </a:ext>
            </a:extLst>
          </p:cNvPr>
          <p:cNvGrpSpPr/>
          <p:nvPr/>
        </p:nvGrpSpPr>
        <p:grpSpPr>
          <a:xfrm>
            <a:off x="237318" y="880068"/>
            <a:ext cx="11765757" cy="5165285"/>
            <a:chOff x="86533" y="1235643"/>
            <a:chExt cx="11765757" cy="5165285"/>
          </a:xfrm>
        </p:grpSpPr>
        <p:pic>
          <p:nvPicPr>
            <p:cNvPr id="10" name="Picture 16">
              <a:extLst>
                <a:ext uri="{FF2B5EF4-FFF2-40B4-BE49-F238E27FC236}">
                  <a16:creationId xmlns:a16="http://schemas.microsoft.com/office/drawing/2014/main" id="{99726E2F-AD78-C0CF-A985-1DEF4052615D}"/>
                </a:ext>
              </a:extLst>
            </p:cNvPr>
            <p:cNvPicPr>
              <a:picLocks noChangeAspect="1"/>
            </p:cNvPicPr>
            <p:nvPr/>
          </p:nvPicPr>
          <p:blipFill>
            <a:blip r:embed="rId3"/>
            <a:stretch>
              <a:fillRect/>
            </a:stretch>
          </p:blipFill>
          <p:spPr>
            <a:xfrm>
              <a:off x="170061" y="1284045"/>
              <a:ext cx="1729665" cy="477697"/>
            </a:xfrm>
            <a:prstGeom prst="rect">
              <a:avLst/>
            </a:prstGeom>
            <a:ln w="57150">
              <a:noFill/>
            </a:ln>
          </p:spPr>
        </p:pic>
        <p:pic>
          <p:nvPicPr>
            <p:cNvPr id="11" name="Picture 4" descr="American Electric Power - Wikipedia">
              <a:extLst>
                <a:ext uri="{FF2B5EF4-FFF2-40B4-BE49-F238E27FC236}">
                  <a16:creationId xmlns:a16="http://schemas.microsoft.com/office/drawing/2014/main" id="{837EFC5E-70BF-364D-4193-0D550B3F2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055" y="1284045"/>
              <a:ext cx="1181285" cy="60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pple Growth Partners | Akron OH">
              <a:extLst>
                <a:ext uri="{FF2B5EF4-FFF2-40B4-BE49-F238E27FC236}">
                  <a16:creationId xmlns:a16="http://schemas.microsoft.com/office/drawing/2014/main" id="{9307D630-9F56-7E57-BA35-0D311ED7C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8605" y="1275991"/>
              <a:ext cx="746677" cy="746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D77D4A1-715B-6BD1-3759-CF7D65950FD0}"/>
                </a:ext>
              </a:extLst>
            </p:cNvPr>
            <p:cNvPicPr>
              <a:picLocks noChangeAspect="1"/>
            </p:cNvPicPr>
            <p:nvPr/>
          </p:nvPicPr>
          <p:blipFill>
            <a:blip r:embed="rId6"/>
            <a:stretch>
              <a:fillRect/>
            </a:stretch>
          </p:blipFill>
          <p:spPr>
            <a:xfrm>
              <a:off x="4784024" y="1235643"/>
              <a:ext cx="836471" cy="870690"/>
            </a:xfrm>
            <a:prstGeom prst="rect">
              <a:avLst/>
            </a:prstGeom>
          </p:spPr>
        </p:pic>
        <p:pic>
          <p:nvPicPr>
            <p:cNvPr id="3" name="Picture 2" descr="Home - BDO">
              <a:extLst>
                <a:ext uri="{FF2B5EF4-FFF2-40B4-BE49-F238E27FC236}">
                  <a16:creationId xmlns:a16="http://schemas.microsoft.com/office/drawing/2014/main" id="{3F7AB8F7-B78A-44DA-4EA0-A5477540A5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67" t="18666" r="8259" b="14208"/>
            <a:stretch/>
          </p:blipFill>
          <p:spPr bwMode="auto">
            <a:xfrm>
              <a:off x="5917475" y="1378757"/>
              <a:ext cx="1227130" cy="584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descr="Logo&#10;&#10;Description automatically generated">
              <a:extLst>
                <a:ext uri="{FF2B5EF4-FFF2-40B4-BE49-F238E27FC236}">
                  <a16:creationId xmlns:a16="http://schemas.microsoft.com/office/drawing/2014/main" id="{9860AED9-83FB-F58A-FCEE-D15336608E3A}"/>
                </a:ext>
              </a:extLst>
            </p:cNvPr>
            <p:cNvPicPr>
              <a:picLocks noChangeAspect="1"/>
            </p:cNvPicPr>
            <p:nvPr/>
          </p:nvPicPr>
          <p:blipFill>
            <a:blip r:embed="rId8"/>
            <a:stretch>
              <a:fillRect/>
            </a:stretch>
          </p:blipFill>
          <p:spPr>
            <a:xfrm>
              <a:off x="7457934" y="1378757"/>
              <a:ext cx="1003531" cy="439576"/>
            </a:xfrm>
            <a:prstGeom prst="rect">
              <a:avLst/>
            </a:prstGeom>
            <a:ln w="57150">
              <a:noFill/>
            </a:ln>
          </p:spPr>
        </p:pic>
        <p:pic>
          <p:nvPicPr>
            <p:cNvPr id="5" name="Picture 4">
              <a:extLst>
                <a:ext uri="{FF2B5EF4-FFF2-40B4-BE49-F238E27FC236}">
                  <a16:creationId xmlns:a16="http://schemas.microsoft.com/office/drawing/2014/main" id="{90D10BB9-23EA-5A9F-C382-2E7D79706D07}"/>
                </a:ext>
              </a:extLst>
            </p:cNvPr>
            <p:cNvPicPr>
              <a:picLocks noChangeAspect="1"/>
            </p:cNvPicPr>
            <p:nvPr/>
          </p:nvPicPr>
          <p:blipFill rotWithShape="1">
            <a:blip r:embed="rId9"/>
            <a:srcRect t="24934" b="25688"/>
            <a:stretch/>
          </p:blipFill>
          <p:spPr>
            <a:xfrm>
              <a:off x="8774794" y="1273094"/>
              <a:ext cx="1250962" cy="617702"/>
            </a:xfrm>
            <a:prstGeom prst="rect">
              <a:avLst/>
            </a:prstGeom>
          </p:spPr>
        </p:pic>
        <p:pic>
          <p:nvPicPr>
            <p:cNvPr id="8" name="Picture 28">
              <a:extLst>
                <a:ext uri="{FF2B5EF4-FFF2-40B4-BE49-F238E27FC236}">
                  <a16:creationId xmlns:a16="http://schemas.microsoft.com/office/drawing/2014/main" id="{E2ADC204-9B0B-188D-3243-FD7C133053BB}"/>
                </a:ext>
              </a:extLst>
            </p:cNvPr>
            <p:cNvPicPr>
              <a:picLocks noChangeAspect="1"/>
            </p:cNvPicPr>
            <p:nvPr/>
          </p:nvPicPr>
          <p:blipFill>
            <a:blip r:embed="rId10"/>
            <a:stretch>
              <a:fillRect/>
            </a:stretch>
          </p:blipFill>
          <p:spPr>
            <a:xfrm>
              <a:off x="10315253" y="1371751"/>
              <a:ext cx="1422906" cy="389991"/>
            </a:xfrm>
            <a:prstGeom prst="rect">
              <a:avLst/>
            </a:prstGeom>
            <a:ln w="57150">
              <a:noFill/>
            </a:ln>
          </p:spPr>
        </p:pic>
        <p:pic>
          <p:nvPicPr>
            <p:cNvPr id="13" name="Picture 12" descr="A close up of a logo&#10;&#10;Description automatically generated">
              <a:extLst>
                <a:ext uri="{FF2B5EF4-FFF2-40B4-BE49-F238E27FC236}">
                  <a16:creationId xmlns:a16="http://schemas.microsoft.com/office/drawing/2014/main" id="{ACCD3E8D-98D3-742A-44F2-A839B50FEC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789" y="2429194"/>
              <a:ext cx="1648918" cy="309864"/>
            </a:xfrm>
            <a:prstGeom prst="rect">
              <a:avLst/>
            </a:prstGeom>
          </p:spPr>
        </p:pic>
        <p:pic>
          <p:nvPicPr>
            <p:cNvPr id="14" name="Picture 6" descr="Cassady Schiller CPAs &amp; Advisors | Cincinnati Accounting Firm">
              <a:extLst>
                <a:ext uri="{FF2B5EF4-FFF2-40B4-BE49-F238E27FC236}">
                  <a16:creationId xmlns:a16="http://schemas.microsoft.com/office/drawing/2014/main" id="{A3BDDEC1-F809-50BD-2939-B138208BC0D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195" t="31754" r="18006" b="32246"/>
            <a:stretch/>
          </p:blipFill>
          <p:spPr bwMode="auto">
            <a:xfrm>
              <a:off x="2104281" y="2240680"/>
              <a:ext cx="1181285" cy="688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Logo, icon&#10;&#10;Description automatically generated">
              <a:extLst>
                <a:ext uri="{FF2B5EF4-FFF2-40B4-BE49-F238E27FC236}">
                  <a16:creationId xmlns:a16="http://schemas.microsoft.com/office/drawing/2014/main" id="{A2F713B2-52D3-7B9D-946B-67070867942C}"/>
                </a:ext>
              </a:extLst>
            </p:cNvPr>
            <p:cNvPicPr>
              <a:picLocks noChangeAspect="1"/>
            </p:cNvPicPr>
            <p:nvPr/>
          </p:nvPicPr>
          <p:blipFill>
            <a:blip r:embed="rId13"/>
            <a:stretch>
              <a:fillRect/>
            </a:stretch>
          </p:blipFill>
          <p:spPr>
            <a:xfrm>
              <a:off x="3547140" y="2163584"/>
              <a:ext cx="757373" cy="746677"/>
            </a:xfrm>
            <a:prstGeom prst="rect">
              <a:avLst/>
            </a:prstGeom>
            <a:ln w="57150">
              <a:noFill/>
            </a:ln>
          </p:spPr>
        </p:pic>
        <p:pic>
          <p:nvPicPr>
            <p:cNvPr id="17" name="Picture 16">
              <a:extLst>
                <a:ext uri="{FF2B5EF4-FFF2-40B4-BE49-F238E27FC236}">
                  <a16:creationId xmlns:a16="http://schemas.microsoft.com/office/drawing/2014/main" id="{616588B7-4EC6-7D7B-E3C3-A36C84FFBD83}"/>
                </a:ext>
              </a:extLst>
            </p:cNvPr>
            <p:cNvPicPr>
              <a:picLocks noChangeAspect="1"/>
            </p:cNvPicPr>
            <p:nvPr/>
          </p:nvPicPr>
          <p:blipFill rotWithShape="1">
            <a:blip r:embed="rId14"/>
            <a:srcRect l="4400" t="30544" r="7187" b="28829"/>
            <a:stretch/>
          </p:blipFill>
          <p:spPr>
            <a:xfrm>
              <a:off x="4570902" y="2204126"/>
              <a:ext cx="1577109" cy="724711"/>
            </a:xfrm>
            <a:prstGeom prst="rect">
              <a:avLst/>
            </a:prstGeom>
          </p:spPr>
        </p:pic>
        <p:pic>
          <p:nvPicPr>
            <p:cNvPr id="18" name="Picture 17">
              <a:extLst>
                <a:ext uri="{FF2B5EF4-FFF2-40B4-BE49-F238E27FC236}">
                  <a16:creationId xmlns:a16="http://schemas.microsoft.com/office/drawing/2014/main" id="{E6780664-650A-9E4B-5F8C-87845E1C13E3}"/>
                </a:ext>
              </a:extLst>
            </p:cNvPr>
            <p:cNvPicPr>
              <a:picLocks noChangeAspect="1"/>
            </p:cNvPicPr>
            <p:nvPr/>
          </p:nvPicPr>
          <p:blipFill>
            <a:blip r:embed="rId15"/>
            <a:stretch>
              <a:fillRect/>
            </a:stretch>
          </p:blipFill>
          <p:spPr>
            <a:xfrm>
              <a:off x="6414400" y="2405835"/>
              <a:ext cx="1847781" cy="367352"/>
            </a:xfrm>
            <a:prstGeom prst="rect">
              <a:avLst/>
            </a:prstGeom>
          </p:spPr>
        </p:pic>
        <p:pic>
          <p:nvPicPr>
            <p:cNvPr id="19" name="Picture 4" descr="Duffy &amp; Duffy | Cost Segregation Experts">
              <a:extLst>
                <a:ext uri="{FF2B5EF4-FFF2-40B4-BE49-F238E27FC236}">
                  <a16:creationId xmlns:a16="http://schemas.microsoft.com/office/drawing/2014/main" id="{F2E2BCC9-FFEE-9D2B-9D68-D498B0A680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28570" y="2429194"/>
              <a:ext cx="1372020" cy="4116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Logo, company name&#10;&#10;Description automatically generated">
              <a:extLst>
                <a:ext uri="{FF2B5EF4-FFF2-40B4-BE49-F238E27FC236}">
                  <a16:creationId xmlns:a16="http://schemas.microsoft.com/office/drawing/2014/main" id="{1159AD3F-AF38-6927-60B1-8530120D6B53}"/>
                </a:ext>
              </a:extLst>
            </p:cNvPr>
            <p:cNvPicPr>
              <a:picLocks noChangeAspect="1"/>
            </p:cNvPicPr>
            <p:nvPr/>
          </p:nvPicPr>
          <p:blipFill rotWithShape="1">
            <a:blip r:embed="rId17"/>
            <a:srcRect l="5755" t="28384" r="5036" b="34318"/>
            <a:stretch/>
          </p:blipFill>
          <p:spPr>
            <a:xfrm>
              <a:off x="10166979" y="2401329"/>
              <a:ext cx="1503198" cy="359938"/>
            </a:xfrm>
            <a:prstGeom prst="rect">
              <a:avLst/>
            </a:prstGeom>
            <a:ln w="57150">
              <a:noFill/>
            </a:ln>
          </p:spPr>
        </p:pic>
        <p:pic>
          <p:nvPicPr>
            <p:cNvPr id="21" name="Picture 9" descr="Logo, company name&#10;&#10;Description automatically generated">
              <a:extLst>
                <a:ext uri="{FF2B5EF4-FFF2-40B4-BE49-F238E27FC236}">
                  <a16:creationId xmlns:a16="http://schemas.microsoft.com/office/drawing/2014/main" id="{294F2CFB-24F4-6F8E-FAB4-8B652759C410}"/>
                </a:ext>
              </a:extLst>
            </p:cNvPr>
            <p:cNvPicPr>
              <a:picLocks noChangeAspect="1"/>
            </p:cNvPicPr>
            <p:nvPr/>
          </p:nvPicPr>
          <p:blipFill rotWithShape="1">
            <a:blip r:embed="rId18"/>
            <a:srcRect l="5664" t="2500" b="9570"/>
            <a:stretch/>
          </p:blipFill>
          <p:spPr>
            <a:xfrm>
              <a:off x="86533" y="2910261"/>
              <a:ext cx="1256369" cy="688157"/>
            </a:xfrm>
            <a:prstGeom prst="rect">
              <a:avLst/>
            </a:prstGeom>
            <a:ln w="57150">
              <a:noFill/>
            </a:ln>
          </p:spPr>
        </p:pic>
        <p:pic>
          <p:nvPicPr>
            <p:cNvPr id="22" name="Picture 21" descr="A red letter on a white background&#10;&#10;Description automatically generated with medium confidence">
              <a:extLst>
                <a:ext uri="{FF2B5EF4-FFF2-40B4-BE49-F238E27FC236}">
                  <a16:creationId xmlns:a16="http://schemas.microsoft.com/office/drawing/2014/main" id="{55AC7CBE-4406-063B-56F0-2582581AC5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1769" y="3278945"/>
              <a:ext cx="1196595" cy="235966"/>
            </a:xfrm>
            <a:prstGeom prst="rect">
              <a:avLst/>
            </a:prstGeom>
          </p:spPr>
        </p:pic>
        <p:pic>
          <p:nvPicPr>
            <p:cNvPr id="23" name="Picture 36" descr="A picture containing text, clipart&#10;&#10;Description automatically generated">
              <a:extLst>
                <a:ext uri="{FF2B5EF4-FFF2-40B4-BE49-F238E27FC236}">
                  <a16:creationId xmlns:a16="http://schemas.microsoft.com/office/drawing/2014/main" id="{44D16D00-135E-DC69-75FE-7394D26E3ED8}"/>
                </a:ext>
              </a:extLst>
            </p:cNvPr>
            <p:cNvPicPr>
              <a:picLocks noChangeAspect="1"/>
            </p:cNvPicPr>
            <p:nvPr/>
          </p:nvPicPr>
          <p:blipFill>
            <a:blip r:embed="rId20"/>
            <a:stretch>
              <a:fillRect/>
            </a:stretch>
          </p:blipFill>
          <p:spPr>
            <a:xfrm>
              <a:off x="2923296" y="3200494"/>
              <a:ext cx="1219298" cy="364616"/>
            </a:xfrm>
            <a:prstGeom prst="rect">
              <a:avLst/>
            </a:prstGeom>
            <a:ln w="57150">
              <a:noFill/>
            </a:ln>
          </p:spPr>
        </p:pic>
        <p:pic>
          <p:nvPicPr>
            <p:cNvPr id="24" name="Picture 23">
              <a:extLst>
                <a:ext uri="{FF2B5EF4-FFF2-40B4-BE49-F238E27FC236}">
                  <a16:creationId xmlns:a16="http://schemas.microsoft.com/office/drawing/2014/main" id="{13D9B581-F964-0896-71DC-4D0EB7D3395C}"/>
                </a:ext>
              </a:extLst>
            </p:cNvPr>
            <p:cNvPicPr>
              <a:picLocks noChangeAspect="1"/>
            </p:cNvPicPr>
            <p:nvPr/>
          </p:nvPicPr>
          <p:blipFill rotWithShape="1">
            <a:blip r:embed="rId21"/>
            <a:srcRect l="8125" t="9001" r="6829" b="8690"/>
            <a:stretch/>
          </p:blipFill>
          <p:spPr>
            <a:xfrm>
              <a:off x="4387526" y="3020266"/>
              <a:ext cx="864708" cy="836880"/>
            </a:xfrm>
            <a:prstGeom prst="rect">
              <a:avLst/>
            </a:prstGeom>
          </p:spPr>
        </p:pic>
        <p:pic>
          <p:nvPicPr>
            <p:cNvPr id="25" name="Picture 10" descr="HBK CPAs Consultants logo | Potential Development Program">
              <a:extLst>
                <a:ext uri="{FF2B5EF4-FFF2-40B4-BE49-F238E27FC236}">
                  <a16:creationId xmlns:a16="http://schemas.microsoft.com/office/drawing/2014/main" id="{096F9ECC-BBA3-D10D-2446-9FDB23856BE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97166" y="3152042"/>
              <a:ext cx="1080169" cy="3628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243E646-B682-2060-E0EC-28A0B2FF6CFF}"/>
                </a:ext>
              </a:extLst>
            </p:cNvPr>
            <p:cNvPicPr>
              <a:picLocks noChangeAspect="1"/>
            </p:cNvPicPr>
            <p:nvPr/>
          </p:nvPicPr>
          <p:blipFill>
            <a:blip r:embed="rId23"/>
            <a:stretch>
              <a:fillRect/>
            </a:stretch>
          </p:blipFill>
          <p:spPr>
            <a:xfrm>
              <a:off x="6822267" y="3203706"/>
              <a:ext cx="892137" cy="361404"/>
            </a:xfrm>
            <a:prstGeom prst="rect">
              <a:avLst/>
            </a:prstGeom>
          </p:spPr>
        </p:pic>
        <p:pic>
          <p:nvPicPr>
            <p:cNvPr id="27" name="Picture 35">
              <a:extLst>
                <a:ext uri="{FF2B5EF4-FFF2-40B4-BE49-F238E27FC236}">
                  <a16:creationId xmlns:a16="http://schemas.microsoft.com/office/drawing/2014/main" id="{BD0350F7-719B-2767-91D3-1AC029645999}"/>
                </a:ext>
              </a:extLst>
            </p:cNvPr>
            <p:cNvPicPr>
              <a:picLocks noChangeAspect="1"/>
            </p:cNvPicPr>
            <p:nvPr/>
          </p:nvPicPr>
          <p:blipFill>
            <a:blip r:embed="rId24"/>
            <a:stretch>
              <a:fillRect/>
            </a:stretch>
          </p:blipFill>
          <p:spPr>
            <a:xfrm>
              <a:off x="7965505" y="3207503"/>
              <a:ext cx="1356536" cy="337466"/>
            </a:xfrm>
            <a:prstGeom prst="rect">
              <a:avLst/>
            </a:prstGeom>
            <a:ln w="57150">
              <a:noFill/>
            </a:ln>
          </p:spPr>
        </p:pic>
        <p:pic>
          <p:nvPicPr>
            <p:cNvPr id="28" name="Picture 27" descr="A logo for a company&#10;&#10;Description automatically generated">
              <a:extLst>
                <a:ext uri="{FF2B5EF4-FFF2-40B4-BE49-F238E27FC236}">
                  <a16:creationId xmlns:a16="http://schemas.microsoft.com/office/drawing/2014/main" id="{E7BB7737-B00E-FDC8-39D4-710F367264C1}"/>
                </a:ext>
              </a:extLst>
            </p:cNvPr>
            <p:cNvPicPr>
              <a:picLocks noChangeAspect="1"/>
            </p:cNvPicPr>
            <p:nvPr/>
          </p:nvPicPr>
          <p:blipFill rotWithShape="1">
            <a:blip r:embed="rId25">
              <a:extLst>
                <a:ext uri="{28A0092B-C50C-407E-A947-70E740481C1C}">
                  <a14:useLocalDpi xmlns:a14="http://schemas.microsoft.com/office/drawing/2010/main" val="0"/>
                </a:ext>
              </a:extLst>
            </a:blip>
            <a:srcRect t="13044" b="9058"/>
            <a:stretch/>
          </p:blipFill>
          <p:spPr>
            <a:xfrm>
              <a:off x="9573142" y="3063526"/>
              <a:ext cx="792965" cy="617703"/>
            </a:xfrm>
            <a:prstGeom prst="rect">
              <a:avLst/>
            </a:prstGeom>
          </p:spPr>
        </p:pic>
        <p:pic>
          <p:nvPicPr>
            <p:cNvPr id="29" name="Picture 37" descr="A picture containing text, clipart&#10;&#10;Description automatically generated">
              <a:extLst>
                <a:ext uri="{FF2B5EF4-FFF2-40B4-BE49-F238E27FC236}">
                  <a16:creationId xmlns:a16="http://schemas.microsoft.com/office/drawing/2014/main" id="{859F2B3C-80B7-2C5D-24C0-6AF27152619E}"/>
                </a:ext>
              </a:extLst>
            </p:cNvPr>
            <p:cNvPicPr>
              <a:picLocks noChangeAspect="1"/>
            </p:cNvPicPr>
            <p:nvPr/>
          </p:nvPicPr>
          <p:blipFill>
            <a:blip r:embed="rId26"/>
            <a:stretch>
              <a:fillRect/>
            </a:stretch>
          </p:blipFill>
          <p:spPr>
            <a:xfrm>
              <a:off x="10617208" y="3063526"/>
              <a:ext cx="1235082" cy="481443"/>
            </a:xfrm>
            <a:prstGeom prst="rect">
              <a:avLst/>
            </a:prstGeom>
            <a:ln w="57150">
              <a:noFill/>
            </a:ln>
          </p:spPr>
        </p:pic>
        <p:pic>
          <p:nvPicPr>
            <p:cNvPr id="30" name="Picture 29" descr="A picture containing text, font, screenshot, logo&#10;&#10;Description automatically generated">
              <a:extLst>
                <a:ext uri="{FF2B5EF4-FFF2-40B4-BE49-F238E27FC236}">
                  <a16:creationId xmlns:a16="http://schemas.microsoft.com/office/drawing/2014/main" id="{AAD03F6A-1958-CB02-3973-E07E1198CF59}"/>
                </a:ext>
              </a:extLst>
            </p:cNvPr>
            <p:cNvPicPr>
              <a:picLocks noChangeAspect="1"/>
            </p:cNvPicPr>
            <p:nvPr/>
          </p:nvPicPr>
          <p:blipFill rotWithShape="1">
            <a:blip r:embed="rId27">
              <a:extLst>
                <a:ext uri="{28A0092B-C50C-407E-A947-70E740481C1C}">
                  <a14:useLocalDpi xmlns:a14="http://schemas.microsoft.com/office/drawing/2010/main" val="0"/>
                </a:ext>
              </a:extLst>
            </a:blip>
            <a:srcRect t="13382" b="8703"/>
            <a:stretch/>
          </p:blipFill>
          <p:spPr>
            <a:xfrm>
              <a:off x="92214" y="3886892"/>
              <a:ext cx="1561466" cy="486641"/>
            </a:xfrm>
            <a:prstGeom prst="rect">
              <a:avLst/>
            </a:prstGeom>
          </p:spPr>
        </p:pic>
        <p:pic>
          <p:nvPicPr>
            <p:cNvPr id="31" name="Picture 12" descr="Marcum LLP | Accountants and Advisors | Certified Public Accountants">
              <a:extLst>
                <a:ext uri="{FF2B5EF4-FFF2-40B4-BE49-F238E27FC236}">
                  <a16:creationId xmlns:a16="http://schemas.microsoft.com/office/drawing/2014/main" id="{D1004609-2388-A536-4874-16F9D6C0D35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74656" y="3912183"/>
              <a:ext cx="1264988" cy="3306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DEF4295-A906-EB04-3692-0451A7BBEDA4}"/>
                </a:ext>
              </a:extLst>
            </p:cNvPr>
            <p:cNvPicPr>
              <a:picLocks noChangeAspect="1"/>
            </p:cNvPicPr>
            <p:nvPr/>
          </p:nvPicPr>
          <p:blipFill>
            <a:blip r:embed="rId29"/>
            <a:stretch>
              <a:fillRect/>
            </a:stretch>
          </p:blipFill>
          <p:spPr>
            <a:xfrm>
              <a:off x="3233198" y="3803434"/>
              <a:ext cx="864708" cy="653558"/>
            </a:xfrm>
            <a:prstGeom prst="rect">
              <a:avLst/>
            </a:prstGeom>
            <a:ln>
              <a:noFill/>
            </a:ln>
          </p:spPr>
        </p:pic>
        <p:pic>
          <p:nvPicPr>
            <p:cNvPr id="33" name="Picture 32" descr="A blue and black logo&#10;&#10;Description automatically generated">
              <a:extLst>
                <a:ext uri="{FF2B5EF4-FFF2-40B4-BE49-F238E27FC236}">
                  <a16:creationId xmlns:a16="http://schemas.microsoft.com/office/drawing/2014/main" id="{24EB9150-3910-FB03-6271-3661FC9D8F3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04513" y="4023156"/>
              <a:ext cx="1576106" cy="253815"/>
            </a:xfrm>
            <a:prstGeom prst="rect">
              <a:avLst/>
            </a:prstGeom>
          </p:spPr>
        </p:pic>
        <p:pic>
          <p:nvPicPr>
            <p:cNvPr id="34" name="Picture 39" descr="Text&#10;&#10;Description automatically generated">
              <a:extLst>
                <a:ext uri="{FF2B5EF4-FFF2-40B4-BE49-F238E27FC236}">
                  <a16:creationId xmlns:a16="http://schemas.microsoft.com/office/drawing/2014/main" id="{BDAD0719-BF16-FE9E-6F0D-5928B3A13AAE}"/>
                </a:ext>
              </a:extLst>
            </p:cNvPr>
            <p:cNvPicPr>
              <a:picLocks noChangeAspect="1"/>
            </p:cNvPicPr>
            <p:nvPr/>
          </p:nvPicPr>
          <p:blipFill>
            <a:blip r:embed="rId31"/>
            <a:stretch>
              <a:fillRect/>
            </a:stretch>
          </p:blipFill>
          <p:spPr>
            <a:xfrm>
              <a:off x="6074173" y="4011882"/>
              <a:ext cx="1693472" cy="276362"/>
            </a:xfrm>
            <a:prstGeom prst="rect">
              <a:avLst/>
            </a:prstGeom>
            <a:ln w="57150">
              <a:noFill/>
            </a:ln>
          </p:spPr>
        </p:pic>
        <p:pic>
          <p:nvPicPr>
            <p:cNvPr id="35" name="Picture 18" descr="Welcome to Mellott &amp; Mellott - Mellott and Mellott">
              <a:extLst>
                <a:ext uri="{FF2B5EF4-FFF2-40B4-BE49-F238E27FC236}">
                  <a16:creationId xmlns:a16="http://schemas.microsoft.com/office/drawing/2014/main" id="{3BBAB42F-2AEE-A977-18B1-17D1ACB90C63}"/>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7597" b="27285"/>
            <a:stretch/>
          </p:blipFill>
          <p:spPr bwMode="auto">
            <a:xfrm>
              <a:off x="7959699" y="3783765"/>
              <a:ext cx="1369096" cy="6177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Nationwide Logo and symbol, meaning, history, PNG, brand">
              <a:extLst>
                <a:ext uri="{FF2B5EF4-FFF2-40B4-BE49-F238E27FC236}">
                  <a16:creationId xmlns:a16="http://schemas.microsoft.com/office/drawing/2014/main" id="{04EF1427-FB2F-1846-9AB8-382CFBFCF66A}"/>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5716" r="17464"/>
            <a:stretch/>
          </p:blipFill>
          <p:spPr bwMode="auto">
            <a:xfrm>
              <a:off x="9520850" y="3816372"/>
              <a:ext cx="845258" cy="7115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logo, graphics, font, graphic design&#10;&#10;Description automatically generated">
              <a:extLst>
                <a:ext uri="{FF2B5EF4-FFF2-40B4-BE49-F238E27FC236}">
                  <a16:creationId xmlns:a16="http://schemas.microsoft.com/office/drawing/2014/main" id="{96A06CA9-27E4-E193-4CE4-1BE606F27AE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626102" y="3788877"/>
              <a:ext cx="1119696" cy="645439"/>
            </a:xfrm>
            <a:prstGeom prst="rect">
              <a:avLst/>
            </a:prstGeom>
          </p:spPr>
        </p:pic>
        <p:pic>
          <p:nvPicPr>
            <p:cNvPr id="38" name="Picture 10">
              <a:extLst>
                <a:ext uri="{FF2B5EF4-FFF2-40B4-BE49-F238E27FC236}">
                  <a16:creationId xmlns:a16="http://schemas.microsoft.com/office/drawing/2014/main" id="{A292A602-0E37-0301-1116-EF2C15F41D9F}"/>
                </a:ext>
              </a:extLst>
            </p:cNvPr>
            <p:cNvPicPr>
              <a:picLocks noChangeAspect="1"/>
            </p:cNvPicPr>
            <p:nvPr/>
          </p:nvPicPr>
          <p:blipFill>
            <a:blip r:embed="rId35"/>
            <a:stretch>
              <a:fillRect/>
            </a:stretch>
          </p:blipFill>
          <p:spPr>
            <a:xfrm>
              <a:off x="210099" y="4373533"/>
              <a:ext cx="800961" cy="877197"/>
            </a:xfrm>
            <a:prstGeom prst="rect">
              <a:avLst/>
            </a:prstGeom>
            <a:ln w="57150">
              <a:noFill/>
            </a:ln>
          </p:spPr>
        </p:pic>
        <p:pic>
          <p:nvPicPr>
            <p:cNvPr id="39" name="Picture 6" descr="Logo, company name&#10;&#10;Description automatically generated">
              <a:extLst>
                <a:ext uri="{FF2B5EF4-FFF2-40B4-BE49-F238E27FC236}">
                  <a16:creationId xmlns:a16="http://schemas.microsoft.com/office/drawing/2014/main" id="{ED51CE78-4F4E-12DC-F678-36410400D59F}"/>
                </a:ext>
              </a:extLst>
            </p:cNvPr>
            <p:cNvPicPr>
              <a:picLocks noChangeAspect="1"/>
            </p:cNvPicPr>
            <p:nvPr/>
          </p:nvPicPr>
          <p:blipFill>
            <a:blip r:embed="rId36"/>
            <a:stretch>
              <a:fillRect/>
            </a:stretch>
          </p:blipFill>
          <p:spPr>
            <a:xfrm>
              <a:off x="1180715" y="4856755"/>
              <a:ext cx="1769190" cy="304467"/>
            </a:xfrm>
            <a:prstGeom prst="rect">
              <a:avLst/>
            </a:prstGeom>
            <a:ln w="57150">
              <a:noFill/>
            </a:ln>
          </p:spPr>
        </p:pic>
        <p:pic>
          <p:nvPicPr>
            <p:cNvPr id="40" name="Picture 43" descr="Logo, company name&#10;&#10;Description automatically generated">
              <a:extLst>
                <a:ext uri="{FF2B5EF4-FFF2-40B4-BE49-F238E27FC236}">
                  <a16:creationId xmlns:a16="http://schemas.microsoft.com/office/drawing/2014/main" id="{24F5B17E-EBA1-83B5-3529-9C3C59C804DA}"/>
                </a:ext>
              </a:extLst>
            </p:cNvPr>
            <p:cNvPicPr>
              <a:picLocks noChangeAspect="1"/>
            </p:cNvPicPr>
            <p:nvPr/>
          </p:nvPicPr>
          <p:blipFill>
            <a:blip r:embed="rId37"/>
            <a:stretch>
              <a:fillRect/>
            </a:stretch>
          </p:blipFill>
          <p:spPr>
            <a:xfrm>
              <a:off x="3119561" y="4543177"/>
              <a:ext cx="932382" cy="711556"/>
            </a:xfrm>
            <a:prstGeom prst="rect">
              <a:avLst/>
            </a:prstGeom>
            <a:ln w="57150">
              <a:noFill/>
            </a:ln>
          </p:spPr>
        </p:pic>
        <p:pic>
          <p:nvPicPr>
            <p:cNvPr id="41" name="Picture 40" descr="A blue text on a black background&#10;&#10;Description automatically generated">
              <a:extLst>
                <a:ext uri="{FF2B5EF4-FFF2-40B4-BE49-F238E27FC236}">
                  <a16:creationId xmlns:a16="http://schemas.microsoft.com/office/drawing/2014/main" id="{2D83AC46-FCE6-79F5-6B36-F605899630F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221599" y="4788571"/>
              <a:ext cx="1545999" cy="414699"/>
            </a:xfrm>
            <a:prstGeom prst="rect">
              <a:avLst/>
            </a:prstGeom>
          </p:spPr>
        </p:pic>
        <p:pic>
          <p:nvPicPr>
            <p:cNvPr id="42" name="Picture 6" descr="Icon&#10;&#10;Description automatically generated">
              <a:extLst>
                <a:ext uri="{FF2B5EF4-FFF2-40B4-BE49-F238E27FC236}">
                  <a16:creationId xmlns:a16="http://schemas.microsoft.com/office/drawing/2014/main" id="{D86ECBFF-09B3-BA88-C699-6B66D91C9C6D}"/>
                </a:ext>
              </a:extLst>
            </p:cNvPr>
            <p:cNvPicPr>
              <a:picLocks noChangeAspect="1"/>
            </p:cNvPicPr>
            <p:nvPr/>
          </p:nvPicPr>
          <p:blipFill>
            <a:blip r:embed="rId39"/>
            <a:stretch>
              <a:fillRect/>
            </a:stretch>
          </p:blipFill>
          <p:spPr>
            <a:xfrm>
              <a:off x="5955447" y="4556342"/>
              <a:ext cx="1413937" cy="588519"/>
            </a:xfrm>
            <a:prstGeom prst="rect">
              <a:avLst/>
            </a:prstGeom>
            <a:ln w="57150">
              <a:noFill/>
            </a:ln>
          </p:spPr>
        </p:pic>
        <p:pic>
          <p:nvPicPr>
            <p:cNvPr id="43" name="Picture 6" descr="Rea &amp; Associates BizSpotlight - Columbus Business First">
              <a:extLst>
                <a:ext uri="{FF2B5EF4-FFF2-40B4-BE49-F238E27FC236}">
                  <a16:creationId xmlns:a16="http://schemas.microsoft.com/office/drawing/2014/main" id="{6094670F-3C26-0252-5664-2A6FA2259A2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566401" y="4346885"/>
              <a:ext cx="639178" cy="90384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26A0286-2DF1-B26F-B72B-506219A7294C}"/>
                </a:ext>
              </a:extLst>
            </p:cNvPr>
            <p:cNvPicPr>
              <a:picLocks noChangeAspect="1"/>
            </p:cNvPicPr>
            <p:nvPr/>
          </p:nvPicPr>
          <p:blipFill rotWithShape="1">
            <a:blip r:embed="rId41"/>
            <a:srcRect t="21213" b="24366"/>
            <a:stretch/>
          </p:blipFill>
          <p:spPr>
            <a:xfrm>
              <a:off x="8402596" y="4736334"/>
              <a:ext cx="1349130" cy="411160"/>
            </a:xfrm>
            <a:prstGeom prst="rect">
              <a:avLst/>
            </a:prstGeom>
          </p:spPr>
        </p:pic>
        <p:pic>
          <p:nvPicPr>
            <p:cNvPr id="45" name="Picture 44" descr="A blue sign with white text&#10;&#10;Description automatically generated">
              <a:extLst>
                <a:ext uri="{FF2B5EF4-FFF2-40B4-BE49-F238E27FC236}">
                  <a16:creationId xmlns:a16="http://schemas.microsoft.com/office/drawing/2014/main" id="{26103D98-A08A-6FD4-B96E-DD342BC50CA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915550" y="4788571"/>
              <a:ext cx="1506941" cy="359938"/>
            </a:xfrm>
            <a:prstGeom prst="rect">
              <a:avLst/>
            </a:prstGeom>
          </p:spPr>
        </p:pic>
        <p:pic>
          <p:nvPicPr>
            <p:cNvPr id="47" name="Picture 46" descr="A black background with a black square&#10;&#10;Description automatically generated">
              <a:extLst>
                <a:ext uri="{FF2B5EF4-FFF2-40B4-BE49-F238E27FC236}">
                  <a16:creationId xmlns:a16="http://schemas.microsoft.com/office/drawing/2014/main" id="{B46291DA-01A5-5049-E579-9108EA200D15}"/>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48881" y="5663183"/>
              <a:ext cx="1131672" cy="223977"/>
            </a:xfrm>
            <a:prstGeom prst="rect">
              <a:avLst/>
            </a:prstGeom>
          </p:spPr>
        </p:pic>
        <p:pic>
          <p:nvPicPr>
            <p:cNvPr id="48" name="Picture 47">
              <a:extLst>
                <a:ext uri="{FF2B5EF4-FFF2-40B4-BE49-F238E27FC236}">
                  <a16:creationId xmlns:a16="http://schemas.microsoft.com/office/drawing/2014/main" id="{97CE5840-7296-445E-64CF-35A3FD325E0E}"/>
                </a:ext>
              </a:extLst>
            </p:cNvPr>
            <p:cNvPicPr>
              <a:picLocks noChangeAspect="1"/>
            </p:cNvPicPr>
            <p:nvPr/>
          </p:nvPicPr>
          <p:blipFill>
            <a:blip r:embed="rId44"/>
            <a:stretch>
              <a:fillRect/>
            </a:stretch>
          </p:blipFill>
          <p:spPr>
            <a:xfrm>
              <a:off x="1487437" y="5353044"/>
              <a:ext cx="824577" cy="824577"/>
            </a:xfrm>
            <a:prstGeom prst="rect">
              <a:avLst/>
            </a:prstGeom>
          </p:spPr>
        </p:pic>
        <p:pic>
          <p:nvPicPr>
            <p:cNvPr id="49" name="Picture 16" descr="Tidwell-Group-Logo - Eanes Education Foundation">
              <a:extLst>
                <a:ext uri="{FF2B5EF4-FFF2-40B4-BE49-F238E27FC236}">
                  <a16:creationId xmlns:a16="http://schemas.microsoft.com/office/drawing/2014/main" id="{55076994-51A9-E378-6D65-C9E1EC38035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518898" y="5583996"/>
              <a:ext cx="1547474" cy="4501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descr="The Dayton Foundation: Serving charitable giving and not-for-profit needs of  Greater Dayton, Ohio">
              <a:extLst>
                <a:ext uri="{FF2B5EF4-FFF2-40B4-BE49-F238E27FC236}">
                  <a16:creationId xmlns:a16="http://schemas.microsoft.com/office/drawing/2014/main" id="{2C121E35-5756-DC71-68AA-DC7503B67C3B}"/>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263389" y="5250730"/>
              <a:ext cx="763731" cy="115019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6">
              <a:extLst>
                <a:ext uri="{FF2B5EF4-FFF2-40B4-BE49-F238E27FC236}">
                  <a16:creationId xmlns:a16="http://schemas.microsoft.com/office/drawing/2014/main" id="{0EE5E498-7A3E-E440-EC2B-0EEEDB778BE4}"/>
                </a:ext>
              </a:extLst>
            </p:cNvPr>
            <p:cNvPicPr>
              <a:picLocks noChangeAspect="1"/>
            </p:cNvPicPr>
            <p:nvPr/>
          </p:nvPicPr>
          <p:blipFill>
            <a:blip r:embed="rId47"/>
            <a:stretch>
              <a:fillRect/>
            </a:stretch>
          </p:blipFill>
          <p:spPr>
            <a:xfrm>
              <a:off x="5238566" y="5579684"/>
              <a:ext cx="1435434" cy="297193"/>
            </a:xfrm>
            <a:prstGeom prst="rect">
              <a:avLst/>
            </a:prstGeom>
            <a:ln w="57150">
              <a:noFill/>
            </a:ln>
          </p:spPr>
        </p:pic>
        <p:pic>
          <p:nvPicPr>
            <p:cNvPr id="52" name="Picture 53" descr="Logo&#10;&#10;Description automatically generated">
              <a:extLst>
                <a:ext uri="{FF2B5EF4-FFF2-40B4-BE49-F238E27FC236}">
                  <a16:creationId xmlns:a16="http://schemas.microsoft.com/office/drawing/2014/main" id="{6BE67484-6B6E-4626-06BF-55F7D934D466}"/>
                </a:ext>
              </a:extLst>
            </p:cNvPr>
            <p:cNvPicPr>
              <a:picLocks noChangeAspect="1"/>
            </p:cNvPicPr>
            <p:nvPr/>
          </p:nvPicPr>
          <p:blipFill>
            <a:blip r:embed="rId48"/>
            <a:stretch>
              <a:fillRect/>
            </a:stretch>
          </p:blipFill>
          <p:spPr>
            <a:xfrm>
              <a:off x="6885446" y="5284510"/>
              <a:ext cx="1205991" cy="772474"/>
            </a:xfrm>
            <a:prstGeom prst="rect">
              <a:avLst/>
            </a:prstGeom>
            <a:ln w="57150">
              <a:noFill/>
            </a:ln>
          </p:spPr>
        </p:pic>
        <p:pic>
          <p:nvPicPr>
            <p:cNvPr id="54" name="Picture 4" descr="Text&#10;&#10;Description automatically generated">
              <a:extLst>
                <a:ext uri="{FF2B5EF4-FFF2-40B4-BE49-F238E27FC236}">
                  <a16:creationId xmlns:a16="http://schemas.microsoft.com/office/drawing/2014/main" id="{1656E1A5-D338-F55E-8964-6AF9AB41F8B4}"/>
                </a:ext>
              </a:extLst>
            </p:cNvPr>
            <p:cNvPicPr>
              <a:picLocks noChangeAspect="1"/>
            </p:cNvPicPr>
            <p:nvPr/>
          </p:nvPicPr>
          <p:blipFill>
            <a:blip r:embed="rId49"/>
            <a:stretch>
              <a:fillRect/>
            </a:stretch>
          </p:blipFill>
          <p:spPr>
            <a:xfrm>
              <a:off x="8302883" y="5320356"/>
              <a:ext cx="938054" cy="736628"/>
            </a:xfrm>
            <a:prstGeom prst="rect">
              <a:avLst/>
            </a:prstGeom>
            <a:ln w="57150">
              <a:noFill/>
            </a:ln>
          </p:spPr>
        </p:pic>
        <p:pic>
          <p:nvPicPr>
            <p:cNvPr id="55" name="Picture 54">
              <a:extLst>
                <a:ext uri="{FF2B5EF4-FFF2-40B4-BE49-F238E27FC236}">
                  <a16:creationId xmlns:a16="http://schemas.microsoft.com/office/drawing/2014/main" id="{6BD84770-6806-5CCC-76D8-AF6D7BC83CFF}"/>
                </a:ext>
              </a:extLst>
            </p:cNvPr>
            <p:cNvPicPr>
              <a:picLocks noChangeAspect="1"/>
            </p:cNvPicPr>
            <p:nvPr/>
          </p:nvPicPr>
          <p:blipFill rotWithShape="1">
            <a:blip r:embed="rId50"/>
            <a:srcRect t="32579" b="32917"/>
            <a:stretch/>
          </p:blipFill>
          <p:spPr>
            <a:xfrm>
              <a:off x="9452383" y="5482359"/>
              <a:ext cx="1367712" cy="471915"/>
            </a:xfrm>
            <a:prstGeom prst="rect">
              <a:avLst/>
            </a:prstGeom>
          </p:spPr>
        </p:pic>
      </p:grpSp>
      <p:pic>
        <p:nvPicPr>
          <p:cNvPr id="57" name="Picture 56" descr="A picture containing food&#10;&#10;Description automatically generated">
            <a:extLst>
              <a:ext uri="{FF2B5EF4-FFF2-40B4-BE49-F238E27FC236}">
                <a16:creationId xmlns:a16="http://schemas.microsoft.com/office/drawing/2014/main" id="{25639FE9-655D-2E50-55CB-F48BFA0CCFB6}"/>
              </a:ext>
            </a:extLst>
          </p:cNvPr>
          <p:cNvPicPr>
            <a:picLocks noChangeAspect="1"/>
          </p:cNvPicPr>
          <p:nvPr/>
        </p:nvPicPr>
        <p:blipFill>
          <a:blip r:embed="rId51"/>
          <a:stretch>
            <a:fillRect/>
          </a:stretch>
        </p:blipFill>
        <p:spPr>
          <a:xfrm>
            <a:off x="10671194" y="5425483"/>
            <a:ext cx="1367712" cy="1110125"/>
          </a:xfrm>
          <a:prstGeom prst="rect">
            <a:avLst/>
          </a:prstGeom>
        </p:spPr>
      </p:pic>
    </p:spTree>
    <p:extLst>
      <p:ext uri="{BB962C8B-B14F-4D97-AF65-F5344CB8AC3E}">
        <p14:creationId xmlns:p14="http://schemas.microsoft.com/office/powerpoint/2010/main" val="2022485650"/>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507A-D131-C1EC-5EEE-C5AA7A0362FE}"/>
              </a:ext>
            </a:extLst>
          </p:cNvPr>
          <p:cNvSpPr>
            <a:spLocks noGrp="1"/>
          </p:cNvSpPr>
          <p:nvPr>
            <p:ph type="title"/>
          </p:nvPr>
        </p:nvSpPr>
        <p:spPr>
          <a:xfrm>
            <a:off x="914400" y="2964892"/>
            <a:ext cx="10363200" cy="928215"/>
          </a:xfrm>
        </p:spPr>
        <p:txBody>
          <a:bodyPr/>
          <a:lstStyle/>
          <a:p>
            <a:pPr algn="ctr"/>
            <a:r>
              <a:rPr lang="en-US" dirty="0"/>
              <a:t>QUESTIONS?</a:t>
            </a:r>
          </a:p>
        </p:txBody>
      </p:sp>
    </p:spTree>
    <p:extLst>
      <p:ext uri="{BB962C8B-B14F-4D97-AF65-F5344CB8AC3E}">
        <p14:creationId xmlns:p14="http://schemas.microsoft.com/office/powerpoint/2010/main" val="4081545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A6AF8E6-35BE-6FB0-1174-2E6C27A61DDD}"/>
              </a:ext>
            </a:extLst>
          </p:cNvPr>
          <p:cNvSpPr>
            <a:spLocks noGrp="1"/>
          </p:cNvSpPr>
          <p:nvPr>
            <p:ph type="title"/>
          </p:nvPr>
        </p:nvSpPr>
        <p:spPr>
          <a:xfrm>
            <a:off x="415418" y="148344"/>
            <a:ext cx="11361164" cy="777875"/>
          </a:xfrm>
        </p:spPr>
        <p:txBody>
          <a:bodyPr/>
          <a:lstStyle/>
          <a:p>
            <a:r>
              <a:rPr lang="en-US" dirty="0"/>
              <a:t>INTERSECTION OF LOSS &amp; DEMAND</a:t>
            </a:r>
          </a:p>
        </p:txBody>
      </p:sp>
      <p:graphicFrame>
        <p:nvGraphicFramePr>
          <p:cNvPr id="18" name="Diagram 17">
            <a:extLst>
              <a:ext uri="{FF2B5EF4-FFF2-40B4-BE49-F238E27FC236}">
                <a16:creationId xmlns:a16="http://schemas.microsoft.com/office/drawing/2014/main" id="{B3804A9A-6F24-74F9-01A9-D93AB3F2D0FD}"/>
              </a:ext>
            </a:extLst>
          </p:cNvPr>
          <p:cNvGraphicFramePr/>
          <p:nvPr>
            <p:extLst>
              <p:ext uri="{D42A27DB-BD31-4B8C-83A1-F6EECF244321}">
                <p14:modId xmlns:p14="http://schemas.microsoft.com/office/powerpoint/2010/main" val="237309912"/>
              </p:ext>
            </p:extLst>
          </p:nvPr>
        </p:nvGraphicFramePr>
        <p:xfrm>
          <a:off x="1110101" y="352194"/>
          <a:ext cx="9971798" cy="6153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40081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8C5DC0-DE83-7E8D-4795-32887FDF4F9C}"/>
              </a:ext>
            </a:extLst>
          </p:cNvPr>
          <p:cNvSpPr>
            <a:spLocks noGrp="1"/>
          </p:cNvSpPr>
          <p:nvPr>
            <p:ph sz="quarter" idx="4294967295"/>
          </p:nvPr>
        </p:nvSpPr>
        <p:spPr>
          <a:xfrm>
            <a:off x="8513559" y="5376049"/>
            <a:ext cx="3386137" cy="434975"/>
          </a:xfrm>
        </p:spPr>
        <p:txBody>
          <a:bodyPr>
            <a:normAutofit lnSpcReduction="10000"/>
          </a:bodyPr>
          <a:lstStyle/>
          <a:p>
            <a:pPr marL="0" indent="0" algn="r">
              <a:lnSpc>
                <a:spcPct val="110000"/>
              </a:lnSpc>
              <a:spcBef>
                <a:spcPts val="200"/>
              </a:spcBef>
              <a:buNone/>
            </a:pPr>
            <a:r>
              <a:rPr lang="en-US" sz="1000" i="1" dirty="0">
                <a:hlinkClick r:id="rId3"/>
              </a:rPr>
              <a:t>https://www.brookings.edu/articles/us-births-are-down-again-after-the-covid-baby-bust-and-rebound/</a:t>
            </a:r>
            <a:endParaRPr lang="en-US" sz="1000" i="1" dirty="0"/>
          </a:p>
          <a:p>
            <a:pPr marL="0" indent="0" algn="r">
              <a:lnSpc>
                <a:spcPct val="110000"/>
              </a:lnSpc>
              <a:spcBef>
                <a:spcPts val="200"/>
              </a:spcBef>
              <a:buNone/>
            </a:pPr>
            <a:endParaRPr lang="en-US" sz="1000" i="1" dirty="0"/>
          </a:p>
          <a:p>
            <a:pPr marL="0" indent="0">
              <a:lnSpc>
                <a:spcPct val="110000"/>
              </a:lnSpc>
              <a:spcBef>
                <a:spcPts val="200"/>
              </a:spcBef>
              <a:buNone/>
            </a:pPr>
            <a:endParaRPr lang="en-US" sz="2400" i="1" dirty="0"/>
          </a:p>
        </p:txBody>
      </p:sp>
      <p:sp>
        <p:nvSpPr>
          <p:cNvPr id="7" name="Subtitle 1">
            <a:extLst>
              <a:ext uri="{FF2B5EF4-FFF2-40B4-BE49-F238E27FC236}">
                <a16:creationId xmlns:a16="http://schemas.microsoft.com/office/drawing/2014/main" id="{2C8B7202-0707-492C-B480-E8D299F7DA98}"/>
              </a:ext>
            </a:extLst>
          </p:cNvPr>
          <p:cNvSpPr>
            <a:spLocks noGrp="1"/>
          </p:cNvSpPr>
          <p:nvPr>
            <p:ph type="subTitle" idx="4294967295"/>
          </p:nvPr>
        </p:nvSpPr>
        <p:spPr>
          <a:xfrm>
            <a:off x="396456" y="175391"/>
            <a:ext cx="11506200" cy="576262"/>
          </a:xfrm>
        </p:spPr>
        <p:txBody>
          <a:bodyPr>
            <a:noAutofit/>
          </a:bodyPr>
          <a:lstStyle/>
          <a:p>
            <a:pPr marL="0" indent="0">
              <a:buNone/>
            </a:pPr>
            <a:r>
              <a:rPr lang="en-US" sz="3200" b="1" dirty="0">
                <a:solidFill>
                  <a:srgbClr val="61366E"/>
                </a:solidFill>
              </a:rPr>
              <a:t>DECLINE IN BIRTH RATES</a:t>
            </a:r>
          </a:p>
        </p:txBody>
      </p:sp>
      <p:pic>
        <p:nvPicPr>
          <p:cNvPr id="1026" name="Picture 2" descr="Kearney and Levine, Baby bust and rebound figure 1">
            <a:extLst>
              <a:ext uri="{FF2B5EF4-FFF2-40B4-BE49-F238E27FC236}">
                <a16:creationId xmlns:a16="http://schemas.microsoft.com/office/drawing/2014/main" id="{6454CB94-2813-40B7-902E-8AF86B7F0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194" y="1155311"/>
            <a:ext cx="5197502" cy="4111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1EBE7C9-5191-4B37-9B44-5C49727BFD30}"/>
              </a:ext>
            </a:extLst>
          </p:cNvPr>
          <p:cNvPicPr>
            <a:picLocks noChangeAspect="1"/>
          </p:cNvPicPr>
          <p:nvPr/>
        </p:nvPicPr>
        <p:blipFill>
          <a:blip r:embed="rId5"/>
          <a:stretch>
            <a:fillRect/>
          </a:stretch>
        </p:blipFill>
        <p:spPr>
          <a:xfrm>
            <a:off x="355996" y="1152348"/>
            <a:ext cx="6084377" cy="4114911"/>
          </a:xfrm>
          <a:prstGeom prst="rect">
            <a:avLst/>
          </a:prstGeom>
          <a:ln>
            <a:solidFill>
              <a:schemeClr val="tx1"/>
            </a:solidFill>
          </a:ln>
        </p:spPr>
      </p:pic>
      <p:sp>
        <p:nvSpPr>
          <p:cNvPr id="9" name="Content Placeholder 2">
            <a:extLst>
              <a:ext uri="{FF2B5EF4-FFF2-40B4-BE49-F238E27FC236}">
                <a16:creationId xmlns:a16="http://schemas.microsoft.com/office/drawing/2014/main" id="{70FB0995-45F6-4D5B-9FBB-AF7F8227A862}"/>
              </a:ext>
            </a:extLst>
          </p:cNvPr>
          <p:cNvSpPr txBox="1">
            <a:spLocks/>
          </p:cNvSpPr>
          <p:nvPr/>
        </p:nvSpPr>
        <p:spPr>
          <a:xfrm>
            <a:off x="355997" y="5376049"/>
            <a:ext cx="6084376" cy="4354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Gotham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Gotham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Gotham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200"/>
              </a:spcBef>
              <a:spcAft>
                <a:spcPts val="0"/>
              </a:spcAft>
              <a:buClrTx/>
              <a:buSzTx/>
              <a:buFont typeface="Arial" panose="020B0604020202020204" pitchFamily="34" charset="0"/>
              <a:buNone/>
              <a:tabLst/>
              <a:defRPr/>
            </a:pPr>
            <a:r>
              <a:rPr kumimoji="0" lang="en-US" sz="1000" b="0" i="1" u="none" strike="noStrike" kern="1200" cap="none" spc="0" normalizeH="0" baseline="0" noProof="0" dirty="0">
                <a:ln>
                  <a:noFill/>
                </a:ln>
                <a:solidFill>
                  <a:srgbClr val="62366E"/>
                </a:solidFill>
                <a:effectLst/>
                <a:uLnTx/>
                <a:uFillTx/>
                <a:latin typeface="Calibri" panose="020F0502020204030204"/>
                <a:ea typeface="+mn-ea"/>
                <a:cs typeface="Times New Roman" panose="02020603050405020304" pitchFamily="18" charset="0"/>
                <a:hlinkClick r:id="rId6"/>
              </a:rPr>
              <a:t>https://www.pewtrusts.org/en/research-and-analysis/issue-briefs/2022/12/the-long-term-decline-in-fertility-and-what-it-means-for-state-budgets</a:t>
            </a:r>
            <a:endParaRPr kumimoji="0" lang="en-US" sz="1000" b="0" i="1" u="none" strike="noStrike" kern="1200" cap="none" spc="0" normalizeH="0" baseline="0" noProof="0" dirty="0">
              <a:ln>
                <a:noFill/>
              </a:ln>
              <a:solidFill>
                <a:srgbClr val="62366E"/>
              </a:solidFill>
              <a:effectLst/>
              <a:uLnTx/>
              <a:uFillTx/>
              <a:latin typeface="Gotham Book"/>
              <a:ea typeface="+mn-ea"/>
              <a:cs typeface="+mn-cs"/>
            </a:endParaRPr>
          </a:p>
          <a:p>
            <a:pPr marL="0" marR="0" lvl="0" indent="0" algn="l" defTabSz="914400" rtl="0" eaLnBrk="1" fontAlgn="auto" latinLnBrk="0" hangingPunct="1">
              <a:lnSpc>
                <a:spcPct val="110000"/>
              </a:lnSpc>
              <a:spcBef>
                <a:spcPts val="2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rgbClr val="62366E"/>
              </a:solidFill>
              <a:effectLst/>
              <a:uLnTx/>
              <a:uFillTx/>
              <a:latin typeface="Gotham Book"/>
              <a:ea typeface="+mn-ea"/>
              <a:cs typeface="+mn-cs"/>
            </a:endParaRPr>
          </a:p>
        </p:txBody>
      </p:sp>
    </p:spTree>
    <p:extLst>
      <p:ext uri="{BB962C8B-B14F-4D97-AF65-F5344CB8AC3E}">
        <p14:creationId xmlns:p14="http://schemas.microsoft.com/office/powerpoint/2010/main" val="346212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8C5DC0-DE83-7E8D-4795-32887FDF4F9C}"/>
              </a:ext>
            </a:extLst>
          </p:cNvPr>
          <p:cNvSpPr>
            <a:spLocks noGrp="1"/>
          </p:cNvSpPr>
          <p:nvPr>
            <p:ph sz="quarter" idx="4294967295"/>
          </p:nvPr>
        </p:nvSpPr>
        <p:spPr>
          <a:xfrm>
            <a:off x="2473377" y="5998933"/>
            <a:ext cx="8379997" cy="406400"/>
          </a:xfrm>
        </p:spPr>
        <p:txBody>
          <a:bodyPr>
            <a:normAutofit fontScale="70000" lnSpcReduction="20000"/>
          </a:bodyPr>
          <a:lstStyle/>
          <a:p>
            <a:pPr marL="0" indent="0">
              <a:lnSpc>
                <a:spcPct val="110000"/>
              </a:lnSpc>
              <a:spcBef>
                <a:spcPts val="200"/>
              </a:spcBef>
              <a:buNone/>
            </a:pPr>
            <a:r>
              <a:rPr lang="en-US" sz="1400" i="1" dirty="0">
                <a:latin typeface="+mn-lt"/>
                <a:cs typeface="Times New Roman" panose="02020603050405020304" pitchFamily="18" charset="0"/>
                <a:hlinkClick r:id="rId3"/>
              </a:rPr>
              <a:t>https://www2.deloitte.com/us/en/insights/industry/public-sector/articles-on-higher-education/enrollment-rates-in-higher-education.html</a:t>
            </a:r>
            <a:endParaRPr lang="en-US" sz="4000" i="1" dirty="0"/>
          </a:p>
        </p:txBody>
      </p:sp>
      <p:sp>
        <p:nvSpPr>
          <p:cNvPr id="7" name="Subtitle 1">
            <a:extLst>
              <a:ext uri="{FF2B5EF4-FFF2-40B4-BE49-F238E27FC236}">
                <a16:creationId xmlns:a16="http://schemas.microsoft.com/office/drawing/2014/main" id="{2C8B7202-0707-492C-B480-E8D299F7DA98}"/>
              </a:ext>
            </a:extLst>
          </p:cNvPr>
          <p:cNvSpPr>
            <a:spLocks noGrp="1"/>
          </p:cNvSpPr>
          <p:nvPr>
            <p:ph type="subTitle" idx="4294967295"/>
          </p:nvPr>
        </p:nvSpPr>
        <p:spPr>
          <a:xfrm>
            <a:off x="394950" y="181914"/>
            <a:ext cx="11506200" cy="576262"/>
          </a:xfrm>
        </p:spPr>
        <p:txBody>
          <a:bodyPr>
            <a:noAutofit/>
          </a:bodyPr>
          <a:lstStyle/>
          <a:p>
            <a:pPr marL="0" indent="0">
              <a:buNone/>
            </a:pPr>
            <a:r>
              <a:rPr lang="en-US" sz="3200" b="1" dirty="0">
                <a:solidFill>
                  <a:srgbClr val="61366E"/>
                </a:solidFill>
              </a:rPr>
              <a:t>DECLINE IN NUMBER OF HIGH SCHOOL GRADUATES</a:t>
            </a:r>
          </a:p>
        </p:txBody>
      </p:sp>
      <p:pic>
        <p:nvPicPr>
          <p:cNvPr id="5" name="Picture 4">
            <a:extLst>
              <a:ext uri="{FF2B5EF4-FFF2-40B4-BE49-F238E27FC236}">
                <a16:creationId xmlns:a16="http://schemas.microsoft.com/office/drawing/2014/main" id="{42F589C2-912C-446D-833D-CE86DC79BB81}"/>
              </a:ext>
            </a:extLst>
          </p:cNvPr>
          <p:cNvPicPr>
            <a:picLocks noChangeAspect="1"/>
          </p:cNvPicPr>
          <p:nvPr/>
        </p:nvPicPr>
        <p:blipFill>
          <a:blip r:embed="rId4"/>
          <a:stretch>
            <a:fillRect/>
          </a:stretch>
        </p:blipFill>
        <p:spPr>
          <a:xfrm>
            <a:off x="3134378" y="939199"/>
            <a:ext cx="5923244" cy="4979602"/>
          </a:xfrm>
          <a:prstGeom prst="rect">
            <a:avLst/>
          </a:prstGeom>
        </p:spPr>
      </p:pic>
    </p:spTree>
    <p:extLst>
      <p:ext uri="{BB962C8B-B14F-4D97-AF65-F5344CB8AC3E}">
        <p14:creationId xmlns:p14="http://schemas.microsoft.com/office/powerpoint/2010/main" val="3556884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8C5DC0-DE83-7E8D-4795-32887FDF4F9C}"/>
              </a:ext>
            </a:extLst>
          </p:cNvPr>
          <p:cNvSpPr>
            <a:spLocks noGrp="1"/>
          </p:cNvSpPr>
          <p:nvPr>
            <p:ph sz="quarter" idx="4294967295"/>
          </p:nvPr>
        </p:nvSpPr>
        <p:spPr>
          <a:xfrm>
            <a:off x="2121108" y="5486400"/>
            <a:ext cx="9534272" cy="785917"/>
          </a:xfrm>
        </p:spPr>
        <p:txBody>
          <a:bodyPr>
            <a:normAutofit lnSpcReduction="10000"/>
          </a:bodyPr>
          <a:lstStyle/>
          <a:p>
            <a:pPr marL="0" indent="0">
              <a:lnSpc>
                <a:spcPct val="110000"/>
              </a:lnSpc>
              <a:spcBef>
                <a:spcPts val="200"/>
              </a:spcBef>
              <a:buNone/>
            </a:pPr>
            <a:r>
              <a:rPr lang="en-US" sz="1400" i="1" dirty="0">
                <a:latin typeface="+mn-lt"/>
                <a:cs typeface="Times New Roman" panose="02020603050405020304" pitchFamily="18" charset="0"/>
                <a:hlinkClick r:id="rId3"/>
              </a:rPr>
              <a:t>https://nscresearchcenter.org/wp-content/uploads/CTEE_Report_Spring_2023.pdf</a:t>
            </a:r>
            <a:endParaRPr lang="en-US" sz="1400" i="1" dirty="0">
              <a:latin typeface="+mn-lt"/>
              <a:cs typeface="Times New Roman" panose="02020603050405020304" pitchFamily="18" charset="0"/>
            </a:endParaRPr>
          </a:p>
          <a:p>
            <a:pPr marL="0" indent="0">
              <a:lnSpc>
                <a:spcPct val="110000"/>
              </a:lnSpc>
              <a:spcBef>
                <a:spcPts val="200"/>
              </a:spcBef>
              <a:buNone/>
            </a:pPr>
            <a:r>
              <a:rPr lang="en-US" sz="1400" i="1" dirty="0">
                <a:latin typeface="+mn-lt"/>
                <a:cs typeface="Times New Roman" panose="02020603050405020304" pitchFamily="18" charset="0"/>
                <a:hlinkClick r:id="rId4"/>
              </a:rPr>
              <a:t>https://www2.deloitte.com/us/en/insights/industry/public-sector/articles-on-higher-education/enrollment-rates-in-higher-education.html</a:t>
            </a:r>
            <a:endParaRPr lang="en-US" sz="1400" i="1" dirty="0">
              <a:latin typeface="+mn-lt"/>
              <a:cs typeface="Times New Roman" panose="02020603050405020304" pitchFamily="18" charset="0"/>
            </a:endParaRPr>
          </a:p>
          <a:p>
            <a:pPr marL="0" indent="0" algn="r">
              <a:lnSpc>
                <a:spcPct val="110000"/>
              </a:lnSpc>
              <a:spcBef>
                <a:spcPts val="200"/>
              </a:spcBef>
              <a:buNone/>
            </a:pPr>
            <a:endParaRPr lang="en-US" sz="2400" i="1" dirty="0"/>
          </a:p>
        </p:txBody>
      </p:sp>
      <p:sp>
        <p:nvSpPr>
          <p:cNvPr id="7" name="Subtitle 1">
            <a:extLst>
              <a:ext uri="{FF2B5EF4-FFF2-40B4-BE49-F238E27FC236}">
                <a16:creationId xmlns:a16="http://schemas.microsoft.com/office/drawing/2014/main" id="{2C8B7202-0707-492C-B480-E8D299F7DA98}"/>
              </a:ext>
            </a:extLst>
          </p:cNvPr>
          <p:cNvSpPr>
            <a:spLocks noGrp="1"/>
          </p:cNvSpPr>
          <p:nvPr>
            <p:ph type="subTitle" idx="4294967295"/>
          </p:nvPr>
        </p:nvSpPr>
        <p:spPr>
          <a:xfrm>
            <a:off x="389782" y="172070"/>
            <a:ext cx="10695482" cy="576262"/>
          </a:xfrm>
        </p:spPr>
        <p:txBody>
          <a:bodyPr>
            <a:noAutofit/>
          </a:bodyPr>
          <a:lstStyle/>
          <a:p>
            <a:pPr marL="0" indent="0">
              <a:buNone/>
            </a:pPr>
            <a:r>
              <a:rPr lang="en-US" sz="3200" b="1" dirty="0">
                <a:solidFill>
                  <a:srgbClr val="61366E"/>
                </a:solidFill>
              </a:rPr>
              <a:t>DECLINE IN HIGHER ED ENROLLMENTS</a:t>
            </a:r>
          </a:p>
        </p:txBody>
      </p:sp>
      <p:pic>
        <p:nvPicPr>
          <p:cNvPr id="10" name="Picture 9">
            <a:extLst>
              <a:ext uri="{FF2B5EF4-FFF2-40B4-BE49-F238E27FC236}">
                <a16:creationId xmlns:a16="http://schemas.microsoft.com/office/drawing/2014/main" id="{6874E56C-4157-422F-A5C8-DBC128491672}"/>
              </a:ext>
            </a:extLst>
          </p:cNvPr>
          <p:cNvPicPr>
            <a:picLocks noChangeAspect="1"/>
          </p:cNvPicPr>
          <p:nvPr/>
        </p:nvPicPr>
        <p:blipFill>
          <a:blip r:embed="rId5"/>
          <a:stretch>
            <a:fillRect/>
          </a:stretch>
        </p:blipFill>
        <p:spPr>
          <a:xfrm>
            <a:off x="2758440" y="4251908"/>
            <a:ext cx="6675120" cy="306783"/>
          </a:xfrm>
          <a:prstGeom prst="rect">
            <a:avLst/>
          </a:prstGeom>
        </p:spPr>
      </p:pic>
      <p:grpSp>
        <p:nvGrpSpPr>
          <p:cNvPr id="5" name="Group 4">
            <a:extLst>
              <a:ext uri="{FF2B5EF4-FFF2-40B4-BE49-F238E27FC236}">
                <a16:creationId xmlns:a16="http://schemas.microsoft.com/office/drawing/2014/main" id="{5640C037-A444-1AC3-8A38-469489C4C8DD}"/>
              </a:ext>
            </a:extLst>
          </p:cNvPr>
          <p:cNvGrpSpPr/>
          <p:nvPr/>
        </p:nvGrpSpPr>
        <p:grpSpPr>
          <a:xfrm>
            <a:off x="276494" y="1212100"/>
            <a:ext cx="11613782" cy="2598700"/>
            <a:chOff x="276494" y="1212100"/>
            <a:chExt cx="11613782" cy="2598700"/>
          </a:xfrm>
        </p:grpSpPr>
        <p:pic>
          <p:nvPicPr>
            <p:cNvPr id="8" name="Picture 7">
              <a:extLst>
                <a:ext uri="{FF2B5EF4-FFF2-40B4-BE49-F238E27FC236}">
                  <a16:creationId xmlns:a16="http://schemas.microsoft.com/office/drawing/2014/main" id="{23577305-C2E3-47EA-AF10-960668B3F79D}"/>
                </a:ext>
              </a:extLst>
            </p:cNvPr>
            <p:cNvPicPr>
              <a:picLocks noChangeAspect="1"/>
            </p:cNvPicPr>
            <p:nvPr/>
          </p:nvPicPr>
          <p:blipFill>
            <a:blip r:embed="rId6"/>
            <a:stretch>
              <a:fillRect/>
            </a:stretch>
          </p:blipFill>
          <p:spPr>
            <a:xfrm>
              <a:off x="276494" y="1212100"/>
              <a:ext cx="2985078" cy="1062284"/>
            </a:xfrm>
            <a:prstGeom prst="rect">
              <a:avLst/>
            </a:prstGeom>
          </p:spPr>
        </p:pic>
        <p:grpSp>
          <p:nvGrpSpPr>
            <p:cNvPr id="2" name="Group 1">
              <a:extLst>
                <a:ext uri="{FF2B5EF4-FFF2-40B4-BE49-F238E27FC236}">
                  <a16:creationId xmlns:a16="http://schemas.microsoft.com/office/drawing/2014/main" id="{22AAB1B1-9D4A-4488-14C9-25AC20A3EDC6}"/>
                </a:ext>
              </a:extLst>
            </p:cNvPr>
            <p:cNvGrpSpPr/>
            <p:nvPr/>
          </p:nvGrpSpPr>
          <p:grpSpPr>
            <a:xfrm>
              <a:off x="301723" y="2564402"/>
              <a:ext cx="11588553" cy="1246398"/>
              <a:chOff x="803864" y="2701023"/>
              <a:chExt cx="10627187" cy="1143000"/>
            </a:xfrm>
          </p:grpSpPr>
          <p:grpSp>
            <p:nvGrpSpPr>
              <p:cNvPr id="15" name="Group 14">
                <a:extLst>
                  <a:ext uri="{FF2B5EF4-FFF2-40B4-BE49-F238E27FC236}">
                    <a16:creationId xmlns:a16="http://schemas.microsoft.com/office/drawing/2014/main" id="{41BF7B11-EFA6-42E1-92B2-722425F97B47}"/>
                  </a:ext>
                </a:extLst>
              </p:cNvPr>
              <p:cNvGrpSpPr>
                <a:grpSpLocks noChangeAspect="1"/>
              </p:cNvGrpSpPr>
              <p:nvPr/>
            </p:nvGrpSpPr>
            <p:grpSpPr>
              <a:xfrm>
                <a:off x="803864" y="2780855"/>
                <a:ext cx="10584272" cy="968967"/>
                <a:chOff x="27214" y="1934559"/>
                <a:chExt cx="12192000" cy="1116151"/>
              </a:xfrm>
            </p:grpSpPr>
            <p:pic>
              <p:nvPicPr>
                <p:cNvPr id="12" name="Picture 11">
                  <a:extLst>
                    <a:ext uri="{FF2B5EF4-FFF2-40B4-BE49-F238E27FC236}">
                      <a16:creationId xmlns:a16="http://schemas.microsoft.com/office/drawing/2014/main" id="{F7A46B81-7585-4DBF-97B9-C0255C1F49C7}"/>
                    </a:ext>
                  </a:extLst>
                </p:cNvPr>
                <p:cNvPicPr>
                  <a:picLocks noChangeAspect="1"/>
                </p:cNvPicPr>
                <p:nvPr/>
              </p:nvPicPr>
              <p:blipFill>
                <a:blip r:embed="rId7"/>
                <a:stretch>
                  <a:fillRect/>
                </a:stretch>
              </p:blipFill>
              <p:spPr>
                <a:xfrm>
                  <a:off x="27214" y="1934559"/>
                  <a:ext cx="12192000" cy="705463"/>
                </a:xfrm>
                <a:prstGeom prst="rect">
                  <a:avLst/>
                </a:prstGeom>
              </p:spPr>
            </p:pic>
            <p:pic>
              <p:nvPicPr>
                <p:cNvPr id="14" name="Picture 13">
                  <a:extLst>
                    <a:ext uri="{FF2B5EF4-FFF2-40B4-BE49-F238E27FC236}">
                      <a16:creationId xmlns:a16="http://schemas.microsoft.com/office/drawing/2014/main" id="{219F0421-34C9-4D8A-951A-C45586E992AD}"/>
                    </a:ext>
                  </a:extLst>
                </p:cNvPr>
                <p:cNvPicPr>
                  <a:picLocks noChangeAspect="1"/>
                </p:cNvPicPr>
                <p:nvPr/>
              </p:nvPicPr>
              <p:blipFill>
                <a:blip r:embed="rId8"/>
                <a:stretch>
                  <a:fillRect/>
                </a:stretch>
              </p:blipFill>
              <p:spPr>
                <a:xfrm>
                  <a:off x="27214" y="2585496"/>
                  <a:ext cx="12192000" cy="465214"/>
                </a:xfrm>
                <a:prstGeom prst="rect">
                  <a:avLst/>
                </a:prstGeom>
              </p:spPr>
            </p:pic>
          </p:grpSp>
          <p:sp>
            <p:nvSpPr>
              <p:cNvPr id="16" name="Rectangle 15">
                <a:extLst>
                  <a:ext uri="{FF2B5EF4-FFF2-40B4-BE49-F238E27FC236}">
                    <a16:creationId xmlns:a16="http://schemas.microsoft.com/office/drawing/2014/main" id="{6D2490D8-E62F-4747-842D-60B0CC5ECE51}"/>
                  </a:ext>
                </a:extLst>
              </p:cNvPr>
              <p:cNvSpPr/>
              <p:nvPr/>
            </p:nvSpPr>
            <p:spPr>
              <a:xfrm>
                <a:off x="4396352" y="2701023"/>
                <a:ext cx="1143000" cy="1143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9C1105-31AE-4F30-A0F9-BDDE940B1BA6}"/>
                  </a:ext>
                </a:extLst>
              </p:cNvPr>
              <p:cNvSpPr/>
              <p:nvPr/>
            </p:nvSpPr>
            <p:spPr>
              <a:xfrm>
                <a:off x="6335984" y="2701023"/>
                <a:ext cx="1143000" cy="1143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1B171F1-7329-49F5-BE75-CC5FEF3E92D9}"/>
                  </a:ext>
                </a:extLst>
              </p:cNvPr>
              <p:cNvSpPr/>
              <p:nvPr/>
            </p:nvSpPr>
            <p:spPr>
              <a:xfrm>
                <a:off x="8348180" y="2701023"/>
                <a:ext cx="1143000" cy="1143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2B57A0A-ADE0-4668-A569-287E2F6A5669}"/>
                  </a:ext>
                </a:extLst>
              </p:cNvPr>
              <p:cNvSpPr/>
              <p:nvPr/>
            </p:nvSpPr>
            <p:spPr>
              <a:xfrm>
                <a:off x="10288051" y="2701023"/>
                <a:ext cx="1143000" cy="1143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220040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2C8B7202-0707-492C-B480-E8D299F7DA98}"/>
              </a:ext>
            </a:extLst>
          </p:cNvPr>
          <p:cNvSpPr>
            <a:spLocks noGrp="1"/>
          </p:cNvSpPr>
          <p:nvPr>
            <p:ph type="subTitle" idx="4294967295"/>
          </p:nvPr>
        </p:nvSpPr>
        <p:spPr>
          <a:xfrm>
            <a:off x="391452" y="171300"/>
            <a:ext cx="11506200" cy="576262"/>
          </a:xfrm>
        </p:spPr>
        <p:txBody>
          <a:bodyPr>
            <a:noAutofit/>
          </a:bodyPr>
          <a:lstStyle/>
          <a:p>
            <a:pPr marL="0" indent="0">
              <a:buNone/>
            </a:pPr>
            <a:r>
              <a:rPr lang="en-US" sz="3200" b="1" dirty="0">
                <a:solidFill>
                  <a:srgbClr val="61366E"/>
                </a:solidFill>
              </a:rPr>
              <a:t>DECLINE IN ACCOUNTING ENROLLMENTS</a:t>
            </a:r>
          </a:p>
        </p:txBody>
      </p:sp>
      <p:sp>
        <p:nvSpPr>
          <p:cNvPr id="20" name="Content Placeholder 2">
            <a:extLst>
              <a:ext uri="{FF2B5EF4-FFF2-40B4-BE49-F238E27FC236}">
                <a16:creationId xmlns:a16="http://schemas.microsoft.com/office/drawing/2014/main" id="{D364AC04-30B1-4161-BC6F-BBBAAF254D97}"/>
              </a:ext>
            </a:extLst>
          </p:cNvPr>
          <p:cNvSpPr txBox="1">
            <a:spLocks/>
          </p:cNvSpPr>
          <p:nvPr/>
        </p:nvSpPr>
        <p:spPr>
          <a:xfrm>
            <a:off x="3294519" y="5947613"/>
            <a:ext cx="8270910" cy="170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Gotham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Gotham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Gotham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2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62366E"/>
                </a:solidFill>
                <a:effectLst/>
                <a:uLnTx/>
                <a:uFillTx/>
                <a:latin typeface="Calibri" panose="020F0502020204030204"/>
                <a:ea typeface="+mn-ea"/>
                <a:cs typeface="Times New Roman" panose="02020603050405020304" pitchFamily="18" charset="0"/>
                <a:hlinkClick r:id="rId3"/>
              </a:rPr>
              <a:t>https://universityservices.wiley.com/state-of-education-market-undergraduate-2023/</a:t>
            </a:r>
            <a:endParaRPr kumimoji="0" lang="en-US" sz="1400" b="0" i="1" u="none" strike="noStrike" kern="1200" cap="none" spc="0" normalizeH="0" baseline="0" noProof="0" dirty="0">
              <a:ln>
                <a:noFill/>
              </a:ln>
              <a:solidFill>
                <a:srgbClr val="62366E"/>
              </a:solidFill>
              <a:effectLst/>
              <a:uLnTx/>
              <a:uFillTx/>
              <a:latin typeface="Gotham Book"/>
              <a:ea typeface="+mn-ea"/>
              <a:cs typeface="+mn-cs"/>
            </a:endParaRPr>
          </a:p>
        </p:txBody>
      </p:sp>
      <p:pic>
        <p:nvPicPr>
          <p:cNvPr id="5" name="Picture 4">
            <a:extLst>
              <a:ext uri="{FF2B5EF4-FFF2-40B4-BE49-F238E27FC236}">
                <a16:creationId xmlns:a16="http://schemas.microsoft.com/office/drawing/2014/main" id="{0F1108D8-1A03-4D43-87A0-7706ED9934C5}"/>
              </a:ext>
            </a:extLst>
          </p:cNvPr>
          <p:cNvPicPr>
            <a:picLocks noChangeAspect="1"/>
          </p:cNvPicPr>
          <p:nvPr/>
        </p:nvPicPr>
        <p:blipFill>
          <a:blip r:embed="rId4"/>
          <a:stretch>
            <a:fillRect/>
          </a:stretch>
        </p:blipFill>
        <p:spPr>
          <a:xfrm>
            <a:off x="7172140" y="1364931"/>
            <a:ext cx="4483441" cy="4389120"/>
          </a:xfrm>
          <a:prstGeom prst="rect">
            <a:avLst/>
          </a:prstGeom>
        </p:spPr>
      </p:pic>
      <p:grpSp>
        <p:nvGrpSpPr>
          <p:cNvPr id="2" name="Group 1">
            <a:extLst>
              <a:ext uri="{FF2B5EF4-FFF2-40B4-BE49-F238E27FC236}">
                <a16:creationId xmlns:a16="http://schemas.microsoft.com/office/drawing/2014/main" id="{6DBAF0B8-07C7-2528-9706-B653B3F4A80C}"/>
              </a:ext>
            </a:extLst>
          </p:cNvPr>
          <p:cNvGrpSpPr/>
          <p:nvPr/>
        </p:nvGrpSpPr>
        <p:grpSpPr>
          <a:xfrm>
            <a:off x="370594" y="1389653"/>
            <a:ext cx="6802578" cy="4297680"/>
            <a:chOff x="370594" y="1389653"/>
            <a:chExt cx="6802578" cy="4297680"/>
          </a:xfrm>
        </p:grpSpPr>
        <p:pic>
          <p:nvPicPr>
            <p:cNvPr id="9" name="Picture 8">
              <a:extLst>
                <a:ext uri="{FF2B5EF4-FFF2-40B4-BE49-F238E27FC236}">
                  <a16:creationId xmlns:a16="http://schemas.microsoft.com/office/drawing/2014/main" id="{023FB7C9-D8CA-480E-ABA3-BFE9C5EC4B8E}"/>
                </a:ext>
              </a:extLst>
            </p:cNvPr>
            <p:cNvPicPr>
              <a:picLocks noChangeAspect="1"/>
            </p:cNvPicPr>
            <p:nvPr/>
          </p:nvPicPr>
          <p:blipFill>
            <a:blip r:embed="rId5"/>
            <a:stretch>
              <a:fillRect/>
            </a:stretch>
          </p:blipFill>
          <p:spPr>
            <a:xfrm>
              <a:off x="370594" y="1389653"/>
              <a:ext cx="6802578" cy="4297680"/>
            </a:xfrm>
            <a:prstGeom prst="rect">
              <a:avLst/>
            </a:prstGeom>
          </p:spPr>
        </p:pic>
        <p:sp>
          <p:nvSpPr>
            <p:cNvPr id="22" name="Rectangle 21">
              <a:extLst>
                <a:ext uri="{FF2B5EF4-FFF2-40B4-BE49-F238E27FC236}">
                  <a16:creationId xmlns:a16="http://schemas.microsoft.com/office/drawing/2014/main" id="{97223216-215C-457E-8CBB-106696FAFADD}"/>
                </a:ext>
              </a:extLst>
            </p:cNvPr>
            <p:cNvSpPr/>
            <p:nvPr/>
          </p:nvSpPr>
          <p:spPr>
            <a:xfrm flipV="1">
              <a:off x="3384671" y="4558486"/>
              <a:ext cx="3270379" cy="5753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5188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E530-CF06-2A34-C41B-6EDE768CF6BB}"/>
              </a:ext>
            </a:extLst>
          </p:cNvPr>
          <p:cNvSpPr>
            <a:spLocks noGrp="1"/>
          </p:cNvSpPr>
          <p:nvPr>
            <p:ph type="title"/>
          </p:nvPr>
        </p:nvSpPr>
        <p:spPr>
          <a:xfrm>
            <a:off x="404109" y="90134"/>
            <a:ext cx="11383781" cy="1325563"/>
          </a:xfrm>
        </p:spPr>
        <p:txBody>
          <a:bodyPr/>
          <a:lstStyle/>
          <a:p>
            <a:r>
              <a:rPr lang="en-US" dirty="0"/>
              <a:t>CHANGE IN OH COLLEGE ENROLLMENT ESTIMATES (BY SPRING SEMESTER)</a:t>
            </a:r>
          </a:p>
        </p:txBody>
      </p:sp>
      <p:pic>
        <p:nvPicPr>
          <p:cNvPr id="8" name="Picture 7">
            <a:extLst>
              <a:ext uri="{FF2B5EF4-FFF2-40B4-BE49-F238E27FC236}">
                <a16:creationId xmlns:a16="http://schemas.microsoft.com/office/drawing/2014/main" id="{36619D27-2911-A6ED-CE1F-038B1C78FD96}"/>
              </a:ext>
            </a:extLst>
          </p:cNvPr>
          <p:cNvPicPr>
            <a:picLocks noChangeAspect="1"/>
          </p:cNvPicPr>
          <p:nvPr/>
        </p:nvPicPr>
        <p:blipFill>
          <a:blip r:embed="rId3"/>
          <a:srcRect/>
          <a:stretch/>
        </p:blipFill>
        <p:spPr>
          <a:xfrm>
            <a:off x="1478089" y="2022900"/>
            <a:ext cx="8954848" cy="3419403"/>
          </a:xfrm>
          <a:prstGeom prst="rect">
            <a:avLst/>
          </a:prstGeom>
        </p:spPr>
      </p:pic>
    </p:spTree>
    <p:extLst>
      <p:ext uri="{BB962C8B-B14F-4D97-AF65-F5344CB8AC3E}">
        <p14:creationId xmlns:p14="http://schemas.microsoft.com/office/powerpoint/2010/main" val="3991623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B84DC-AEBB-D540-B251-599E19C0874C}"/>
              </a:ext>
            </a:extLst>
          </p:cNvPr>
          <p:cNvSpPr>
            <a:spLocks noGrp="1"/>
          </p:cNvSpPr>
          <p:nvPr>
            <p:ph type="title"/>
          </p:nvPr>
        </p:nvSpPr>
        <p:spPr>
          <a:xfrm>
            <a:off x="360945" y="75489"/>
            <a:ext cx="10363200" cy="928215"/>
          </a:xfrm>
        </p:spPr>
        <p:txBody>
          <a:bodyPr/>
          <a:lstStyle/>
          <a:p>
            <a:r>
              <a:rPr lang="en-US" dirty="0"/>
              <a:t>OHIO CPA LICENSE HOLDERS*</a:t>
            </a:r>
          </a:p>
        </p:txBody>
      </p:sp>
      <p:sp>
        <p:nvSpPr>
          <p:cNvPr id="2" name="TextBox 1">
            <a:extLst>
              <a:ext uri="{FF2B5EF4-FFF2-40B4-BE49-F238E27FC236}">
                <a16:creationId xmlns:a16="http://schemas.microsoft.com/office/drawing/2014/main" id="{75F53009-516C-A890-D975-B95AF8F5103B}"/>
              </a:ext>
            </a:extLst>
          </p:cNvPr>
          <p:cNvSpPr txBox="1"/>
          <p:nvPr/>
        </p:nvSpPr>
        <p:spPr>
          <a:xfrm>
            <a:off x="6702552" y="5998464"/>
            <a:ext cx="53797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Source: Accountancy Board of Ohio (*data current as of 4/4/2023)</a:t>
            </a:r>
          </a:p>
        </p:txBody>
      </p:sp>
      <p:graphicFrame>
        <p:nvGraphicFramePr>
          <p:cNvPr id="7" name="Chart 6">
            <a:extLst>
              <a:ext uri="{FF2B5EF4-FFF2-40B4-BE49-F238E27FC236}">
                <a16:creationId xmlns:a16="http://schemas.microsoft.com/office/drawing/2014/main" id="{85FB46E6-8B22-A30A-041E-0773FD007512}"/>
              </a:ext>
            </a:extLst>
          </p:cNvPr>
          <p:cNvGraphicFramePr/>
          <p:nvPr/>
        </p:nvGraphicFramePr>
        <p:xfrm>
          <a:off x="231648" y="1486591"/>
          <a:ext cx="5230368" cy="372225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A742DD6-9FCB-452F-663B-1903593F37E2}"/>
              </a:ext>
            </a:extLst>
          </p:cNvPr>
          <p:cNvSpPr txBox="1"/>
          <p:nvPr/>
        </p:nvSpPr>
        <p:spPr>
          <a:xfrm>
            <a:off x="3157916" y="3115167"/>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52%</a:t>
            </a:r>
          </a:p>
        </p:txBody>
      </p:sp>
      <p:sp>
        <p:nvSpPr>
          <p:cNvPr id="9" name="TextBox 8">
            <a:extLst>
              <a:ext uri="{FF2B5EF4-FFF2-40B4-BE49-F238E27FC236}">
                <a16:creationId xmlns:a16="http://schemas.microsoft.com/office/drawing/2014/main" id="{0CEFC775-1194-0E2D-C66B-CCF474728DE7}"/>
              </a:ext>
            </a:extLst>
          </p:cNvPr>
          <p:cNvSpPr txBox="1"/>
          <p:nvPr/>
        </p:nvSpPr>
        <p:spPr>
          <a:xfrm>
            <a:off x="1906706" y="2759305"/>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32%</a:t>
            </a:r>
          </a:p>
        </p:txBody>
      </p:sp>
      <p:sp>
        <p:nvSpPr>
          <p:cNvPr id="10" name="TextBox 9">
            <a:extLst>
              <a:ext uri="{FF2B5EF4-FFF2-40B4-BE49-F238E27FC236}">
                <a16:creationId xmlns:a16="http://schemas.microsoft.com/office/drawing/2014/main" id="{B07E92F2-CEFB-D2EA-64D4-AA54B61D7CAA}"/>
              </a:ext>
            </a:extLst>
          </p:cNvPr>
          <p:cNvSpPr txBox="1"/>
          <p:nvPr/>
        </p:nvSpPr>
        <p:spPr>
          <a:xfrm>
            <a:off x="1999488" y="3914029"/>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16%</a:t>
            </a:r>
          </a:p>
        </p:txBody>
      </p:sp>
      <p:graphicFrame>
        <p:nvGraphicFramePr>
          <p:cNvPr id="13" name="Chart 12">
            <a:extLst>
              <a:ext uri="{FF2B5EF4-FFF2-40B4-BE49-F238E27FC236}">
                <a16:creationId xmlns:a16="http://schemas.microsoft.com/office/drawing/2014/main" id="{A7FF8922-DA39-99FE-A560-3787A541F8C3}"/>
              </a:ext>
            </a:extLst>
          </p:cNvPr>
          <p:cNvGraphicFramePr/>
          <p:nvPr/>
        </p:nvGraphicFramePr>
        <p:xfrm>
          <a:off x="5462016" y="1284241"/>
          <a:ext cx="5552114" cy="411496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D44ED02E-8533-C4FF-0E3A-2CAF2C5B8484}"/>
              </a:ext>
            </a:extLst>
          </p:cNvPr>
          <p:cNvSpPr txBox="1"/>
          <p:nvPr/>
        </p:nvSpPr>
        <p:spPr>
          <a:xfrm>
            <a:off x="1404594" y="5208842"/>
            <a:ext cx="28468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1366E"/>
                </a:solidFill>
                <a:effectLst/>
                <a:uLnTx/>
                <a:uFillTx/>
                <a:latin typeface="Arial"/>
                <a:ea typeface="+mn-ea"/>
                <a:cs typeface="+mn-cs"/>
              </a:rPr>
              <a:t>36,277</a:t>
            </a:r>
          </a:p>
        </p:txBody>
      </p:sp>
    </p:spTree>
    <p:extLst>
      <p:ext uri="{BB962C8B-B14F-4D97-AF65-F5344CB8AC3E}">
        <p14:creationId xmlns:p14="http://schemas.microsoft.com/office/powerpoint/2010/main" val="1622751461"/>
      </p:ext>
    </p:extLst>
  </p:cSld>
  <p:clrMapOvr>
    <a:masterClrMapping/>
  </p:clrMapOvr>
</p:sld>
</file>

<file path=ppt/theme/theme1.xml><?xml version="1.0" encoding="utf-8"?>
<a:theme xmlns:a="http://schemas.openxmlformats.org/drawingml/2006/main" name="1_Office Theme">
  <a:themeElements>
    <a:clrScheme name="OSCPA_2021">
      <a:dk1>
        <a:srgbClr val="000000"/>
      </a:dk1>
      <a:lt1>
        <a:srgbClr val="FFFFFF"/>
      </a:lt1>
      <a:dk2>
        <a:srgbClr val="000000"/>
      </a:dk2>
      <a:lt2>
        <a:srgbClr val="FFFFFF"/>
      </a:lt2>
      <a:accent1>
        <a:srgbClr val="A7E163"/>
      </a:accent1>
      <a:accent2>
        <a:srgbClr val="3BBFAB"/>
      </a:accent2>
      <a:accent3>
        <a:srgbClr val="246E9A"/>
      </a:accent3>
      <a:accent4>
        <a:srgbClr val="61366E"/>
      </a:accent4>
      <a:accent5>
        <a:srgbClr val="828282"/>
      </a:accent5>
      <a:accent6>
        <a:srgbClr val="282828"/>
      </a:accent6>
      <a:hlink>
        <a:srgbClr val="3BBFAB"/>
      </a:hlink>
      <a:folHlink>
        <a:srgbClr val="6136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SCPA_2021">
      <a:dk1>
        <a:srgbClr val="000000"/>
      </a:dk1>
      <a:lt1>
        <a:srgbClr val="FFFFFF"/>
      </a:lt1>
      <a:dk2>
        <a:srgbClr val="000000"/>
      </a:dk2>
      <a:lt2>
        <a:srgbClr val="FFFFFF"/>
      </a:lt2>
      <a:accent1>
        <a:srgbClr val="A7E163"/>
      </a:accent1>
      <a:accent2>
        <a:srgbClr val="3BBFAB"/>
      </a:accent2>
      <a:accent3>
        <a:srgbClr val="246E9A"/>
      </a:accent3>
      <a:accent4>
        <a:srgbClr val="61366E"/>
      </a:accent4>
      <a:accent5>
        <a:srgbClr val="828282"/>
      </a:accent5>
      <a:accent6>
        <a:srgbClr val="282828"/>
      </a:accent6>
      <a:hlink>
        <a:srgbClr val="3BBFAB"/>
      </a:hlink>
      <a:folHlink>
        <a:srgbClr val="6136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NEW_2019_OSCPAs_RGB_BC_Palette">
      <a:dk1>
        <a:srgbClr val="000000"/>
      </a:dk1>
      <a:lt1>
        <a:srgbClr val="FFFFFF"/>
      </a:lt1>
      <a:dk2>
        <a:srgbClr val="000000"/>
      </a:dk2>
      <a:lt2>
        <a:srgbClr val="FFFFFF"/>
      </a:lt2>
      <a:accent1>
        <a:srgbClr val="A7E163"/>
      </a:accent1>
      <a:accent2>
        <a:srgbClr val="3BBFAB"/>
      </a:accent2>
      <a:accent3>
        <a:srgbClr val="246E9A"/>
      </a:accent3>
      <a:accent4>
        <a:srgbClr val="61366E"/>
      </a:accent4>
      <a:accent5>
        <a:srgbClr val="828282"/>
      </a:accent5>
      <a:accent6>
        <a:srgbClr val="282828"/>
      </a:accent6>
      <a:hlink>
        <a:srgbClr val="3BBFAB"/>
      </a:hlink>
      <a:folHlink>
        <a:srgbClr val="6136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SCPA_2021">
      <a:dk1>
        <a:srgbClr val="000000"/>
      </a:dk1>
      <a:lt1>
        <a:srgbClr val="FFFFFF"/>
      </a:lt1>
      <a:dk2>
        <a:srgbClr val="000000"/>
      </a:dk2>
      <a:lt2>
        <a:srgbClr val="FFFFFF"/>
      </a:lt2>
      <a:accent1>
        <a:srgbClr val="A7E163"/>
      </a:accent1>
      <a:accent2>
        <a:srgbClr val="3BBFAB"/>
      </a:accent2>
      <a:accent3>
        <a:srgbClr val="246E9A"/>
      </a:accent3>
      <a:accent4>
        <a:srgbClr val="61366E"/>
      </a:accent4>
      <a:accent5>
        <a:srgbClr val="828282"/>
      </a:accent5>
      <a:accent6>
        <a:srgbClr val="282828"/>
      </a:accent6>
      <a:hlink>
        <a:srgbClr val="3BBFAB"/>
      </a:hlink>
      <a:folHlink>
        <a:srgbClr val="6136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NEW_2019_OSCPAs_RGB_BC_Palette">
      <a:dk1>
        <a:srgbClr val="000000"/>
      </a:dk1>
      <a:lt1>
        <a:srgbClr val="FFFFFF"/>
      </a:lt1>
      <a:dk2>
        <a:srgbClr val="000000"/>
      </a:dk2>
      <a:lt2>
        <a:srgbClr val="FFFFFF"/>
      </a:lt2>
      <a:accent1>
        <a:srgbClr val="A7E163"/>
      </a:accent1>
      <a:accent2>
        <a:srgbClr val="3BBFAB"/>
      </a:accent2>
      <a:accent3>
        <a:srgbClr val="246E9A"/>
      </a:accent3>
      <a:accent4>
        <a:srgbClr val="61366E"/>
      </a:accent4>
      <a:accent5>
        <a:srgbClr val="828282"/>
      </a:accent5>
      <a:accent6>
        <a:srgbClr val="282828"/>
      </a:accent6>
      <a:hlink>
        <a:srgbClr val="3BBFAB"/>
      </a:hlink>
      <a:folHlink>
        <a:srgbClr val="6136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SCPA_2021">
      <a:dk1>
        <a:srgbClr val="000000"/>
      </a:dk1>
      <a:lt1>
        <a:srgbClr val="FFFFFF"/>
      </a:lt1>
      <a:dk2>
        <a:srgbClr val="000000"/>
      </a:dk2>
      <a:lt2>
        <a:srgbClr val="FFFFFF"/>
      </a:lt2>
      <a:accent1>
        <a:srgbClr val="A7E163"/>
      </a:accent1>
      <a:accent2>
        <a:srgbClr val="3BBFAB"/>
      </a:accent2>
      <a:accent3>
        <a:srgbClr val="246E9A"/>
      </a:accent3>
      <a:accent4>
        <a:srgbClr val="61366E"/>
      </a:accent4>
      <a:accent5>
        <a:srgbClr val="828282"/>
      </a:accent5>
      <a:accent6>
        <a:srgbClr val="282828"/>
      </a:accent6>
      <a:hlink>
        <a:srgbClr val="3BBFAB"/>
      </a:hlink>
      <a:folHlink>
        <a:srgbClr val="6136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8fdcd8-a3bc-4e06-9941-0eeec6c72366" xsi:nil="true"/>
    <lcf76f155ced4ddcb4097134ff3c332f xmlns="10c97249-1c9e-4bb2-9767-537a99be4529">
      <Terms xmlns="http://schemas.microsoft.com/office/infopath/2007/PartnerControls"/>
    </lcf76f155ced4ddcb4097134ff3c332f>
    <MediaLengthInSeconds xmlns="10c97249-1c9e-4bb2-9767-537a99be45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ABF9638ECC644991C918BA2BF61099" ma:contentTypeVersion="18" ma:contentTypeDescription="Create a new document." ma:contentTypeScope="" ma:versionID="0e3f5a88ea8f7742228c7cb408cdba54">
  <xsd:schema xmlns:xsd="http://www.w3.org/2001/XMLSchema" xmlns:xs="http://www.w3.org/2001/XMLSchema" xmlns:p="http://schemas.microsoft.com/office/2006/metadata/properties" xmlns:ns2="10c97249-1c9e-4bb2-9767-537a99be4529" xmlns:ns3="5f8fdcd8-a3bc-4e06-9941-0eeec6c72366" targetNamespace="http://schemas.microsoft.com/office/2006/metadata/properties" ma:root="true" ma:fieldsID="b287f3d016e67aa783dc608564443c93" ns2:_="" ns3:_="">
    <xsd:import namespace="10c97249-1c9e-4bb2-9767-537a99be4529"/>
    <xsd:import namespace="5f8fdcd8-a3bc-4e06-9941-0eeec6c7236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97249-1c9e-4bb2-9767-537a99be45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22b444d-5cfb-42bf-8107-685465eab927"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8fdcd8-a3bc-4e06-9941-0eeec6c723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da47b9f-24d1-4ce7-b241-e67e74b43144}" ma:internalName="TaxCatchAll" ma:showField="CatchAllData" ma:web="5f8fdcd8-a3bc-4e06-9941-0eeec6c723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DDE3BA-747A-4460-A952-C41C0C29C1DF}">
  <ds:schemaRefs>
    <ds:schemaRef ds:uri="http://purl.org/dc/dcmitype/"/>
    <ds:schemaRef ds:uri="http://purl.org/dc/elements/1.1/"/>
    <ds:schemaRef ds:uri="http://www.w3.org/XML/1998/namespace"/>
    <ds:schemaRef ds:uri="5f8fdcd8-a3bc-4e06-9941-0eeec6c72366"/>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10c97249-1c9e-4bb2-9767-537a99be4529"/>
    <ds:schemaRef ds:uri="http://purl.org/dc/terms/"/>
  </ds:schemaRefs>
</ds:datastoreItem>
</file>

<file path=customXml/itemProps2.xml><?xml version="1.0" encoding="utf-8"?>
<ds:datastoreItem xmlns:ds="http://schemas.openxmlformats.org/officeDocument/2006/customXml" ds:itemID="{EA6448A1-12F2-4159-81B2-8E3042FCAD15}">
  <ds:schemaRefs>
    <ds:schemaRef ds:uri="http://schemas.microsoft.com/sharepoint/v3/contenttype/forms"/>
  </ds:schemaRefs>
</ds:datastoreItem>
</file>

<file path=customXml/itemProps3.xml><?xml version="1.0" encoding="utf-8"?>
<ds:datastoreItem xmlns:ds="http://schemas.openxmlformats.org/officeDocument/2006/customXml" ds:itemID="{13BED126-9780-47A8-B681-D159FFA84F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97249-1c9e-4bb2-9767-537a99be4529"/>
    <ds:schemaRef ds:uri="5f8fdcd8-a3bc-4e06-9941-0eeec6c723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20424</TotalTime>
  <Words>3532</Words>
  <Application>Microsoft Office PowerPoint</Application>
  <PresentationFormat>Widescreen</PresentationFormat>
  <Paragraphs>270</Paragraphs>
  <Slides>27</Slides>
  <Notes>27</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27</vt:i4>
      </vt:variant>
    </vt:vector>
  </HeadingPairs>
  <TitlesOfParts>
    <vt:vector size="52" baseType="lpstr">
      <vt:lpstr>Arial</vt:lpstr>
      <vt:lpstr>Bahnschrift SemiBold</vt:lpstr>
      <vt:lpstr>Bell MT</vt:lpstr>
      <vt:lpstr>Berlin Sans FB</vt:lpstr>
      <vt:lpstr>Britannic Bold</vt:lpstr>
      <vt:lpstr>Calibri</vt:lpstr>
      <vt:lpstr>Calibri Light</vt:lpstr>
      <vt:lpstr>Century Gothic</vt:lpstr>
      <vt:lpstr>Consolas</vt:lpstr>
      <vt:lpstr>Gotham Black</vt:lpstr>
      <vt:lpstr>Gotham Book</vt:lpstr>
      <vt:lpstr>Merriweather Sans</vt:lpstr>
      <vt:lpstr>NTR</vt:lpstr>
      <vt:lpstr>Symbol</vt:lpstr>
      <vt:lpstr>System Font Regular</vt:lpstr>
      <vt:lpstr>Times New Roman</vt:lpstr>
      <vt:lpstr>Trebuchet MS</vt:lpstr>
      <vt:lpstr>Verdana</vt:lpstr>
      <vt:lpstr>1_Office Theme</vt:lpstr>
      <vt:lpstr>6_Office Theme</vt:lpstr>
      <vt:lpstr>4_Office Theme</vt:lpstr>
      <vt:lpstr>2_Office Theme</vt:lpstr>
      <vt:lpstr>3_Office Theme</vt:lpstr>
      <vt:lpstr>7_Office Theme</vt:lpstr>
      <vt:lpstr>Office Theme</vt:lpstr>
      <vt:lpstr>NAVIGATING TODAY'S TALENT LANDSCAPE</vt:lpstr>
      <vt:lpstr>THE NUMBERS BEHIND THE SHORTAGE</vt:lpstr>
      <vt:lpstr>INTERSECTION OF LOSS &amp; DEMAND</vt:lpstr>
      <vt:lpstr>PowerPoint Presentation</vt:lpstr>
      <vt:lpstr>PowerPoint Presentation</vt:lpstr>
      <vt:lpstr>PowerPoint Presentation</vt:lpstr>
      <vt:lpstr>PowerPoint Presentation</vt:lpstr>
      <vt:lpstr>CHANGE IN OH COLLEGE ENROLLMENT ESTIMATES (BY SPRING SEMESTER)</vt:lpstr>
      <vt:lpstr>OHIO CPA LICENSE HOLDERS*</vt:lpstr>
      <vt:lpstr>ACTIVE STATUS OHIO LICENSE HOLDERS</vt:lpstr>
      <vt:lpstr>PowerPoint Presentation</vt:lpstr>
      <vt:lpstr>PowerPoint Presentation</vt:lpstr>
      <vt:lpstr>THE IMPACT ON OHIO BUSINESSES</vt:lpstr>
      <vt:lpstr>PowerPoint Presentation</vt:lpstr>
      <vt:lpstr>PowerPoint Presentation</vt:lpstr>
      <vt:lpstr>PowerPoint Presentation</vt:lpstr>
      <vt:lpstr>ADDITIONAL RIPPLE EFFECTS ON BUSINESS</vt:lpstr>
      <vt:lpstr>IDENTIFYING POTENTIAL SOLUTIONS</vt:lpstr>
      <vt:lpstr>PowerPoint Presentation</vt:lpstr>
      <vt:lpstr>OTHER REMEDIES ALREADY ADOPTED</vt:lpstr>
      <vt:lpstr>PowerPoint Presentation</vt:lpstr>
      <vt:lpstr>PowerPoint Presentation</vt:lpstr>
      <vt:lpstr>SIX THINGS YOU CAN DO TO SUPPORT THE PIPELINE</vt:lpstr>
      <vt:lpstr>SIX THINGS YOU CAN DO TO SUPPORT THE PIPELINE </vt:lpstr>
      <vt:lpstr>POTENTIAL FUNDING SOURCES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McCann</dc:creator>
  <cp:lastModifiedBy>Suzanne McCann</cp:lastModifiedBy>
  <cp:revision>10</cp:revision>
  <cp:lastPrinted>2023-11-14T19:15:26Z</cp:lastPrinted>
  <dcterms:created xsi:type="dcterms:W3CDTF">2022-06-09T17:30:52Z</dcterms:created>
  <dcterms:modified xsi:type="dcterms:W3CDTF">2023-11-14T20:44:08Z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0x010100C5ABF9638ECC644991C918BA2BF61099</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